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4"/>
  </p:sldMasterIdLst>
  <p:notesMasterIdLst>
    <p:notesMasterId r:id="rId26"/>
  </p:notesMasterIdLst>
  <p:handoutMasterIdLst>
    <p:handoutMasterId r:id="rId27"/>
  </p:handoutMasterIdLst>
  <p:sldIdLst>
    <p:sldId id="256" r:id="rId5"/>
    <p:sldId id="273" r:id="rId6"/>
    <p:sldId id="271" r:id="rId7"/>
    <p:sldId id="293" r:id="rId8"/>
    <p:sldId id="287" r:id="rId9"/>
    <p:sldId id="260" r:id="rId10"/>
    <p:sldId id="279" r:id="rId11"/>
    <p:sldId id="289" r:id="rId12"/>
    <p:sldId id="288" r:id="rId13"/>
    <p:sldId id="290" r:id="rId14"/>
    <p:sldId id="291" r:id="rId15"/>
    <p:sldId id="292" r:id="rId16"/>
    <p:sldId id="295" r:id="rId17"/>
    <p:sldId id="296" r:id="rId18"/>
    <p:sldId id="294" r:id="rId19"/>
    <p:sldId id="298" r:id="rId20"/>
    <p:sldId id="297" r:id="rId21"/>
    <p:sldId id="286" r:id="rId22"/>
    <p:sldId id="303" r:id="rId23"/>
    <p:sldId id="304" r:id="rId24"/>
    <p:sldId id="280" r:id="rId25"/>
  </p:sldIdLst>
  <p:sldSz cx="9144000" cy="5143500" type="screen16x9"/>
  <p:notesSz cx="6808788" cy="99409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ltkamp CF (Ciske)" initials="VC(" lastIdx="18" clrIdx="0">
    <p:extLst>
      <p:ext uri="{19B8F6BF-5375-455C-9EA6-DF929625EA0E}">
        <p15:presenceInfo xmlns:p15="http://schemas.microsoft.com/office/powerpoint/2012/main" userId="S::cfveltkamp@almere.nl::f13e1dd1-83cd-4181-8139-f5649581b4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D3D"/>
    <a:srgbClr val="FF6161"/>
    <a:srgbClr val="F4B183"/>
    <a:srgbClr val="E6E6E6"/>
    <a:srgbClr val="FFD966"/>
    <a:srgbClr val="A9D18E"/>
    <a:srgbClr val="C9C9C9"/>
    <a:srgbClr val="9DC3E6"/>
    <a:srgbClr val="FF8989"/>
    <a:srgbClr val="4E7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A7058-60E2-45F3-9A8A-546744B46BE0}" v="961" dt="2023-03-16T13:43:15.529"/>
    <p1510:client id="{A289DD34-33AD-DC89-A243-981BA7B57E31}" v="42" dt="2023-03-16T10:55:15.03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07" autoAdjust="0"/>
    <p:restoredTop sz="85159" autoAdjust="0"/>
  </p:normalViewPr>
  <p:slideViewPr>
    <p:cSldViewPr>
      <p:cViewPr varScale="1">
        <p:scale>
          <a:sx n="125" d="100"/>
          <a:sy n="125" d="100"/>
        </p:scale>
        <p:origin x="96" y="4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nting DF (Dennis)" userId="2dd207a6-3471-411d-bd7f-ffe626788754" providerId="ADAL" clId="{8F2A7058-60E2-45F3-9A8A-546744B46BE0}"/>
    <pc:docChg chg="undo redo custSel addSld delSld modSld sldOrd">
      <pc:chgData name="Menting DF (Dennis)" userId="2dd207a6-3471-411d-bd7f-ffe626788754" providerId="ADAL" clId="{8F2A7058-60E2-45F3-9A8A-546744B46BE0}" dt="2023-03-16T16:50:31.780" v="5458" actId="1076"/>
      <pc:docMkLst>
        <pc:docMk/>
      </pc:docMkLst>
      <pc:sldChg chg="delSp modSp mod">
        <pc:chgData name="Menting DF (Dennis)" userId="2dd207a6-3471-411d-bd7f-ffe626788754" providerId="ADAL" clId="{8F2A7058-60E2-45F3-9A8A-546744B46BE0}" dt="2023-03-16T15:27:50.719" v="5457" actId="6549"/>
        <pc:sldMkLst>
          <pc:docMk/>
          <pc:sldMk cId="3647565723" sldId="256"/>
        </pc:sldMkLst>
        <pc:spChg chg="mod">
          <ac:chgData name="Menting DF (Dennis)" userId="2dd207a6-3471-411d-bd7f-ffe626788754" providerId="ADAL" clId="{8F2A7058-60E2-45F3-9A8A-546744B46BE0}" dt="2023-03-16T15:27:50.719" v="5457" actId="6549"/>
          <ac:spMkLst>
            <pc:docMk/>
            <pc:sldMk cId="3647565723" sldId="256"/>
            <ac:spMk id="7" creationId="{C486E33A-8B4B-4C30-B561-0C9EE62F764B}"/>
          </ac:spMkLst>
        </pc:spChg>
        <pc:picChg chg="mod ord">
          <ac:chgData name="Menting DF (Dennis)" userId="2dd207a6-3471-411d-bd7f-ffe626788754" providerId="ADAL" clId="{8F2A7058-60E2-45F3-9A8A-546744B46BE0}" dt="2023-03-16T10:56:41.056" v="8" actId="167"/>
          <ac:picMkLst>
            <pc:docMk/>
            <pc:sldMk cId="3647565723" sldId="256"/>
            <ac:picMk id="4" creationId="{B39BC33B-F216-A369-E284-647E7226755E}"/>
          </ac:picMkLst>
        </pc:picChg>
        <pc:picChg chg="del">
          <ac:chgData name="Menting DF (Dennis)" userId="2dd207a6-3471-411d-bd7f-ffe626788754" providerId="ADAL" clId="{8F2A7058-60E2-45F3-9A8A-546744B46BE0}" dt="2023-03-16T10:56:20.177" v="0" actId="478"/>
          <ac:picMkLst>
            <pc:docMk/>
            <pc:sldMk cId="3647565723" sldId="256"/>
            <ac:picMk id="10" creationId="{1DC79175-0695-426D-8D2D-72611CC94C0B}"/>
          </ac:picMkLst>
        </pc:picChg>
      </pc:sldChg>
      <pc:sldChg chg="addSp delSp modSp mod">
        <pc:chgData name="Menting DF (Dennis)" userId="2dd207a6-3471-411d-bd7f-ffe626788754" providerId="ADAL" clId="{8F2A7058-60E2-45F3-9A8A-546744B46BE0}" dt="2023-03-16T11:04:21.774" v="260" actId="14100"/>
        <pc:sldMkLst>
          <pc:docMk/>
          <pc:sldMk cId="2711909116" sldId="260"/>
        </pc:sldMkLst>
        <pc:spChg chg="add mod">
          <ac:chgData name="Menting DF (Dennis)" userId="2dd207a6-3471-411d-bd7f-ffe626788754" providerId="ADAL" clId="{8F2A7058-60E2-45F3-9A8A-546744B46BE0}" dt="2023-03-16T11:01:58.087" v="172"/>
          <ac:spMkLst>
            <pc:docMk/>
            <pc:sldMk cId="2711909116" sldId="260"/>
            <ac:spMk id="2" creationId="{120805C5-B16F-FE26-0B75-76140AEEE18D}"/>
          </ac:spMkLst>
        </pc:spChg>
        <pc:spChg chg="add del mod">
          <ac:chgData name="Menting DF (Dennis)" userId="2dd207a6-3471-411d-bd7f-ffe626788754" providerId="ADAL" clId="{8F2A7058-60E2-45F3-9A8A-546744B46BE0}" dt="2023-03-16T11:04:16.284" v="258" actId="22"/>
          <ac:spMkLst>
            <pc:docMk/>
            <pc:sldMk cId="2711909116" sldId="260"/>
            <ac:spMk id="4" creationId="{5E1D26CB-62E8-F8BF-3C00-80B0DE17590B}"/>
          </ac:spMkLst>
        </pc:spChg>
        <pc:spChg chg="mod">
          <ac:chgData name="Menting DF (Dennis)" userId="2dd207a6-3471-411d-bd7f-ffe626788754" providerId="ADAL" clId="{8F2A7058-60E2-45F3-9A8A-546744B46BE0}" dt="2023-03-16T11:03:44.916" v="256" actId="6549"/>
          <ac:spMkLst>
            <pc:docMk/>
            <pc:sldMk cId="2711909116" sldId="260"/>
            <ac:spMk id="7" creationId="{D2838773-4847-D0B7-E7AA-1B34E0689629}"/>
          </ac:spMkLst>
        </pc:spChg>
        <pc:spChg chg="del">
          <ac:chgData name="Menting DF (Dennis)" userId="2dd207a6-3471-411d-bd7f-ffe626788754" providerId="ADAL" clId="{8F2A7058-60E2-45F3-9A8A-546744B46BE0}" dt="2023-03-16T11:03:51.794" v="257" actId="478"/>
          <ac:spMkLst>
            <pc:docMk/>
            <pc:sldMk cId="2711909116" sldId="260"/>
            <ac:spMk id="9" creationId="{8ED54C04-39FA-4F71-AA63-DAE9D5681D1F}"/>
          </ac:spMkLst>
        </pc:spChg>
        <pc:spChg chg="del">
          <ac:chgData name="Menting DF (Dennis)" userId="2dd207a6-3471-411d-bd7f-ffe626788754" providerId="ADAL" clId="{8F2A7058-60E2-45F3-9A8A-546744B46BE0}" dt="2023-03-16T11:01:56.878" v="171" actId="478"/>
          <ac:spMkLst>
            <pc:docMk/>
            <pc:sldMk cId="2711909116" sldId="260"/>
            <ac:spMk id="11" creationId="{A074AA14-37F3-0153-97B5-809C0A01BB65}"/>
          </ac:spMkLst>
        </pc:spChg>
        <pc:picChg chg="add mod ord">
          <ac:chgData name="Menting DF (Dennis)" userId="2dd207a6-3471-411d-bd7f-ffe626788754" providerId="ADAL" clId="{8F2A7058-60E2-45F3-9A8A-546744B46BE0}" dt="2023-03-16T11:04:21.774" v="260" actId="14100"/>
          <ac:picMkLst>
            <pc:docMk/>
            <pc:sldMk cId="2711909116" sldId="260"/>
            <ac:picMk id="8" creationId="{9CB82B10-1093-E250-326F-B379349C26A9}"/>
          </ac:picMkLst>
        </pc:picChg>
      </pc:sldChg>
      <pc:sldChg chg="modSp mod">
        <pc:chgData name="Menting DF (Dennis)" userId="2dd207a6-3471-411d-bd7f-ffe626788754" providerId="ADAL" clId="{8F2A7058-60E2-45F3-9A8A-546744B46BE0}" dt="2023-03-16T13:43:22.867" v="5451" actId="6549"/>
        <pc:sldMkLst>
          <pc:docMk/>
          <pc:sldMk cId="2917494832" sldId="273"/>
        </pc:sldMkLst>
        <pc:spChg chg="mod">
          <ac:chgData name="Menting DF (Dennis)" userId="2dd207a6-3471-411d-bd7f-ffe626788754" providerId="ADAL" clId="{8F2A7058-60E2-45F3-9A8A-546744B46BE0}" dt="2023-03-16T13:43:22.867" v="5451" actId="6549"/>
          <ac:spMkLst>
            <pc:docMk/>
            <pc:sldMk cId="2917494832" sldId="273"/>
            <ac:spMk id="3" creationId="{56065020-EE3D-455E-B7FF-7407724F1C04}"/>
          </ac:spMkLst>
        </pc:spChg>
        <pc:spChg chg="mod">
          <ac:chgData name="Menting DF (Dennis)" userId="2dd207a6-3471-411d-bd7f-ffe626788754" providerId="ADAL" clId="{8F2A7058-60E2-45F3-9A8A-546744B46BE0}" dt="2023-03-16T10:58:08.145" v="61" actId="20577"/>
          <ac:spMkLst>
            <pc:docMk/>
            <pc:sldMk cId="2917494832" sldId="273"/>
            <ac:spMk id="4" creationId="{0BD0900E-4DE0-4841-897F-26CFE7661775}"/>
          </ac:spMkLst>
        </pc:spChg>
      </pc:sldChg>
      <pc:sldChg chg="addSp delSp modSp del mod">
        <pc:chgData name="Menting DF (Dennis)" userId="2dd207a6-3471-411d-bd7f-ffe626788754" providerId="ADAL" clId="{8F2A7058-60E2-45F3-9A8A-546744B46BE0}" dt="2023-03-16T13:10:39.799" v="3138" actId="47"/>
        <pc:sldMkLst>
          <pc:docMk/>
          <pc:sldMk cId="3520924205" sldId="277"/>
        </pc:sldMkLst>
        <pc:spChg chg="add mod">
          <ac:chgData name="Menting DF (Dennis)" userId="2dd207a6-3471-411d-bd7f-ffe626788754" providerId="ADAL" clId="{8F2A7058-60E2-45F3-9A8A-546744B46BE0}" dt="2023-03-16T11:02:05.267" v="174"/>
          <ac:spMkLst>
            <pc:docMk/>
            <pc:sldMk cId="3520924205" sldId="277"/>
            <ac:spMk id="2" creationId="{63A29F0C-97D4-46B4-26D6-29240CAE531B}"/>
          </ac:spMkLst>
        </pc:spChg>
        <pc:spChg chg="mod">
          <ac:chgData name="Menting DF (Dennis)" userId="2dd207a6-3471-411d-bd7f-ffe626788754" providerId="ADAL" clId="{8F2A7058-60E2-45F3-9A8A-546744B46BE0}" dt="2023-03-16T12:54:46.781" v="1866" actId="6549"/>
          <ac:spMkLst>
            <pc:docMk/>
            <pc:sldMk cId="3520924205" sldId="277"/>
            <ac:spMk id="7" creationId="{81C013A5-AF9D-4AA7-81C7-02856A1E515C}"/>
          </ac:spMkLst>
        </pc:spChg>
        <pc:spChg chg="del">
          <ac:chgData name="Menting DF (Dennis)" userId="2dd207a6-3471-411d-bd7f-ffe626788754" providerId="ADAL" clId="{8F2A7058-60E2-45F3-9A8A-546744B46BE0}" dt="2023-03-16T11:02:04.072" v="173" actId="478"/>
          <ac:spMkLst>
            <pc:docMk/>
            <pc:sldMk cId="3520924205" sldId="277"/>
            <ac:spMk id="8" creationId="{F53485C7-BBC9-E903-0338-AD8FB8E61F38}"/>
          </ac:spMkLst>
        </pc:spChg>
        <pc:spChg chg="add del mod">
          <ac:chgData name="Menting DF (Dennis)" userId="2dd207a6-3471-411d-bd7f-ffe626788754" providerId="ADAL" clId="{8F2A7058-60E2-45F3-9A8A-546744B46BE0}" dt="2023-03-16T12:54:13.730" v="1818" actId="478"/>
          <ac:spMkLst>
            <pc:docMk/>
            <pc:sldMk cId="3520924205" sldId="277"/>
            <ac:spMk id="9" creationId="{E7D89B1D-C06F-B3FD-93AB-89923D307F83}"/>
          </ac:spMkLst>
        </pc:spChg>
      </pc:sldChg>
      <pc:sldChg chg="modSp ord">
        <pc:chgData name="Menting DF (Dennis)" userId="2dd207a6-3471-411d-bd7f-ffe626788754" providerId="ADAL" clId="{8F2A7058-60E2-45F3-9A8A-546744B46BE0}" dt="2023-03-16T13:42:42.607" v="5446"/>
        <pc:sldMkLst>
          <pc:docMk/>
          <pc:sldMk cId="1763582993" sldId="279"/>
        </pc:sldMkLst>
        <pc:graphicFrameChg chg="mod">
          <ac:chgData name="Menting DF (Dennis)" userId="2dd207a6-3471-411d-bd7f-ffe626788754" providerId="ADAL" clId="{8F2A7058-60E2-45F3-9A8A-546744B46BE0}" dt="2023-03-16T13:32:48.068" v="4552"/>
          <ac:graphicFrameMkLst>
            <pc:docMk/>
            <pc:sldMk cId="1763582993" sldId="279"/>
            <ac:graphicFrameMk id="8" creationId="{286758A2-E3BC-D55B-B578-65C806C95BB8}"/>
          </ac:graphicFrameMkLst>
        </pc:graphicFrameChg>
      </pc:sldChg>
      <pc:sldChg chg="addSp delSp modSp mod">
        <pc:chgData name="Menting DF (Dennis)" userId="2dd207a6-3471-411d-bd7f-ffe626788754" providerId="ADAL" clId="{8F2A7058-60E2-45F3-9A8A-546744B46BE0}" dt="2023-03-16T16:50:31.780" v="5458" actId="1076"/>
        <pc:sldMkLst>
          <pc:docMk/>
          <pc:sldMk cId="1834596116" sldId="280"/>
        </pc:sldMkLst>
        <pc:spChg chg="add mod">
          <ac:chgData name="Menting DF (Dennis)" userId="2dd207a6-3471-411d-bd7f-ffe626788754" providerId="ADAL" clId="{8F2A7058-60E2-45F3-9A8A-546744B46BE0}" dt="2023-03-16T11:02:32.036" v="178"/>
          <ac:spMkLst>
            <pc:docMk/>
            <pc:sldMk cId="1834596116" sldId="280"/>
            <ac:spMk id="2" creationId="{CA154BA8-7202-678B-8E18-BB4DA0FBECE0}"/>
          </ac:spMkLst>
        </pc:spChg>
        <pc:spChg chg="del">
          <ac:chgData name="Menting DF (Dennis)" userId="2dd207a6-3471-411d-bd7f-ffe626788754" providerId="ADAL" clId="{8F2A7058-60E2-45F3-9A8A-546744B46BE0}" dt="2023-03-16T11:02:30.897" v="177" actId="478"/>
          <ac:spMkLst>
            <pc:docMk/>
            <pc:sldMk cId="1834596116" sldId="280"/>
            <ac:spMk id="4" creationId="{6609D4C4-FE97-9B93-D62D-4768B76C3313}"/>
          </ac:spMkLst>
        </pc:spChg>
        <pc:picChg chg="mod">
          <ac:chgData name="Menting DF (Dennis)" userId="2dd207a6-3471-411d-bd7f-ffe626788754" providerId="ADAL" clId="{8F2A7058-60E2-45F3-9A8A-546744B46BE0}" dt="2023-03-16T16:50:31.780" v="5458" actId="1076"/>
          <ac:picMkLst>
            <pc:docMk/>
            <pc:sldMk cId="1834596116" sldId="280"/>
            <ac:picMk id="12" creationId="{8BB33A4D-D0D6-EB2C-6B8C-47F30356FBB6}"/>
          </ac:picMkLst>
        </pc:picChg>
      </pc:sldChg>
      <pc:sldChg chg="addSp delSp modSp del mod">
        <pc:chgData name="Menting DF (Dennis)" userId="2dd207a6-3471-411d-bd7f-ffe626788754" providerId="ADAL" clId="{8F2A7058-60E2-45F3-9A8A-546744B46BE0}" dt="2023-03-16T13:32:58.318" v="4553" actId="47"/>
        <pc:sldMkLst>
          <pc:docMk/>
          <pc:sldMk cId="4100909759" sldId="282"/>
        </pc:sldMkLst>
        <pc:spChg chg="add mod">
          <ac:chgData name="Menting DF (Dennis)" userId="2dd207a6-3471-411d-bd7f-ffe626788754" providerId="ADAL" clId="{8F2A7058-60E2-45F3-9A8A-546744B46BE0}" dt="2023-03-16T11:02:19.267" v="175"/>
          <ac:spMkLst>
            <pc:docMk/>
            <pc:sldMk cId="4100909759" sldId="282"/>
            <ac:spMk id="2" creationId="{4E3FE147-659D-3869-DF7D-78CC0AAAE55A}"/>
          </ac:spMkLst>
        </pc:spChg>
        <pc:spChg chg="del">
          <ac:chgData name="Menting DF (Dennis)" userId="2dd207a6-3471-411d-bd7f-ffe626788754" providerId="ADAL" clId="{8F2A7058-60E2-45F3-9A8A-546744B46BE0}" dt="2023-03-16T11:02:24.196" v="176" actId="478"/>
          <ac:spMkLst>
            <pc:docMk/>
            <pc:sldMk cId="4100909759" sldId="282"/>
            <ac:spMk id="16" creationId="{AB1AC0A0-51F0-EED0-4E54-66C52A760516}"/>
          </ac:spMkLst>
        </pc:spChg>
      </pc:sldChg>
      <pc:sldChg chg="del">
        <pc:chgData name="Menting DF (Dennis)" userId="2dd207a6-3471-411d-bd7f-ffe626788754" providerId="ADAL" clId="{8F2A7058-60E2-45F3-9A8A-546744B46BE0}" dt="2023-03-16T13:33:01.728" v="4554" actId="47"/>
        <pc:sldMkLst>
          <pc:docMk/>
          <pc:sldMk cId="1169817746" sldId="283"/>
        </pc:sldMkLst>
      </pc:sldChg>
      <pc:sldChg chg="del">
        <pc:chgData name="Menting DF (Dennis)" userId="2dd207a6-3471-411d-bd7f-ffe626788754" providerId="ADAL" clId="{8F2A7058-60E2-45F3-9A8A-546744B46BE0}" dt="2023-03-16T13:41:58.261" v="5442" actId="47"/>
        <pc:sldMkLst>
          <pc:docMk/>
          <pc:sldMk cId="1152606881" sldId="284"/>
        </pc:sldMkLst>
      </pc:sldChg>
      <pc:sldChg chg="del">
        <pc:chgData name="Menting DF (Dennis)" userId="2dd207a6-3471-411d-bd7f-ffe626788754" providerId="ADAL" clId="{8F2A7058-60E2-45F3-9A8A-546744B46BE0}" dt="2023-03-16T13:42:03.526" v="5443" actId="47"/>
        <pc:sldMkLst>
          <pc:docMk/>
          <pc:sldMk cId="3041186931" sldId="285"/>
        </pc:sldMkLst>
      </pc:sldChg>
      <pc:sldChg chg="ord">
        <pc:chgData name="Menting DF (Dennis)" userId="2dd207a6-3471-411d-bd7f-ffe626788754" providerId="ADAL" clId="{8F2A7058-60E2-45F3-9A8A-546744B46BE0}" dt="2023-03-16T13:33:15.018" v="4556"/>
        <pc:sldMkLst>
          <pc:docMk/>
          <pc:sldMk cId="3152632816" sldId="286"/>
        </pc:sldMkLst>
      </pc:sldChg>
      <pc:sldChg chg="addSp delSp modSp mod">
        <pc:chgData name="Menting DF (Dennis)" userId="2dd207a6-3471-411d-bd7f-ffe626788754" providerId="ADAL" clId="{8F2A7058-60E2-45F3-9A8A-546744B46BE0}" dt="2023-03-16T11:01:05.304" v="170" actId="478"/>
        <pc:sldMkLst>
          <pc:docMk/>
          <pc:sldMk cId="3319040956" sldId="287"/>
        </pc:sldMkLst>
        <pc:spChg chg="add mod">
          <ac:chgData name="Menting DF (Dennis)" userId="2dd207a6-3471-411d-bd7f-ffe626788754" providerId="ADAL" clId="{8F2A7058-60E2-45F3-9A8A-546744B46BE0}" dt="2023-03-16T11:01:00.373" v="169"/>
          <ac:spMkLst>
            <pc:docMk/>
            <pc:sldMk cId="3319040956" sldId="287"/>
            <ac:spMk id="2" creationId="{EF337893-7627-6A2D-FEAF-ABBD54D3DD5E}"/>
          </ac:spMkLst>
        </pc:spChg>
        <pc:spChg chg="del">
          <ac:chgData name="Menting DF (Dennis)" userId="2dd207a6-3471-411d-bd7f-ffe626788754" providerId="ADAL" clId="{8F2A7058-60E2-45F3-9A8A-546744B46BE0}" dt="2023-03-16T11:01:05.304" v="170" actId="478"/>
          <ac:spMkLst>
            <pc:docMk/>
            <pc:sldMk cId="3319040956" sldId="287"/>
            <ac:spMk id="3" creationId="{1A19454D-251A-A40C-6342-19582737E9D2}"/>
          </ac:spMkLst>
        </pc:spChg>
      </pc:sldChg>
      <pc:sldChg chg="addSp delSp modSp new mod ord">
        <pc:chgData name="Menting DF (Dennis)" userId="2dd207a6-3471-411d-bd7f-ffe626788754" providerId="ADAL" clId="{8F2A7058-60E2-45F3-9A8A-546744B46BE0}" dt="2023-03-16T13:43:07.637" v="5449"/>
        <pc:sldMkLst>
          <pc:docMk/>
          <pc:sldMk cId="3848341729" sldId="288"/>
        </pc:sldMkLst>
        <pc:spChg chg="mod">
          <ac:chgData name="Menting DF (Dennis)" userId="2dd207a6-3471-411d-bd7f-ffe626788754" providerId="ADAL" clId="{8F2A7058-60E2-45F3-9A8A-546744B46BE0}" dt="2023-03-16T10:58:49.352" v="102" actId="14100"/>
          <ac:spMkLst>
            <pc:docMk/>
            <pc:sldMk cId="3848341729" sldId="288"/>
            <ac:spMk id="2" creationId="{04FD5DF9-9332-60A8-10EA-56196B196FB1}"/>
          </ac:spMkLst>
        </pc:spChg>
        <pc:spChg chg="del">
          <ac:chgData name="Menting DF (Dennis)" userId="2dd207a6-3471-411d-bd7f-ffe626788754" providerId="ADAL" clId="{8F2A7058-60E2-45F3-9A8A-546744B46BE0}" dt="2023-03-16T10:58:51.321" v="103" actId="478"/>
          <ac:spMkLst>
            <pc:docMk/>
            <pc:sldMk cId="3848341729" sldId="288"/>
            <ac:spMk id="3" creationId="{C39223B0-EBF6-7D75-44B4-94AD36E44CC8}"/>
          </ac:spMkLst>
        </pc:spChg>
        <pc:spChg chg="mod">
          <ac:chgData name="Menting DF (Dennis)" userId="2dd207a6-3471-411d-bd7f-ffe626788754" providerId="ADAL" clId="{8F2A7058-60E2-45F3-9A8A-546744B46BE0}" dt="2023-03-16T10:58:36.883" v="94" actId="20577"/>
          <ac:spMkLst>
            <pc:docMk/>
            <pc:sldMk cId="3848341729" sldId="288"/>
            <ac:spMk id="4" creationId="{E089461E-F833-9E24-0497-61D1E6BD9B66}"/>
          </ac:spMkLst>
        </pc:spChg>
        <pc:spChg chg="add del">
          <ac:chgData name="Menting DF (Dennis)" userId="2dd207a6-3471-411d-bd7f-ffe626788754" providerId="ADAL" clId="{8F2A7058-60E2-45F3-9A8A-546744B46BE0}" dt="2023-03-16T10:58:58.758" v="106" actId="478"/>
          <ac:spMkLst>
            <pc:docMk/>
            <pc:sldMk cId="3848341729" sldId="288"/>
            <ac:spMk id="7" creationId="{19620B14-C082-5569-B796-53CD499D624B}"/>
          </ac:spMkLst>
        </pc:spChg>
        <pc:picChg chg="add mod">
          <ac:chgData name="Menting DF (Dennis)" userId="2dd207a6-3471-411d-bd7f-ffe626788754" providerId="ADAL" clId="{8F2A7058-60E2-45F3-9A8A-546744B46BE0}" dt="2023-03-16T10:59:20.250" v="110" actId="1076"/>
          <ac:picMkLst>
            <pc:docMk/>
            <pc:sldMk cId="3848341729" sldId="288"/>
            <ac:picMk id="9" creationId="{A50F948D-FEE7-76A4-4566-3B56106ED692}"/>
          </ac:picMkLst>
        </pc:picChg>
      </pc:sldChg>
      <pc:sldChg chg="addSp delSp modSp add mod">
        <pc:chgData name="Menting DF (Dennis)" userId="2dd207a6-3471-411d-bd7f-ffe626788754" providerId="ADAL" clId="{8F2A7058-60E2-45F3-9A8A-546744B46BE0}" dt="2023-03-16T13:01:06.949" v="2660" actId="5793"/>
        <pc:sldMkLst>
          <pc:docMk/>
          <pc:sldMk cId="2064646791" sldId="289"/>
        </pc:sldMkLst>
        <pc:spChg chg="add del mod">
          <ac:chgData name="Menting DF (Dennis)" userId="2dd207a6-3471-411d-bd7f-ffe626788754" providerId="ADAL" clId="{8F2A7058-60E2-45F3-9A8A-546744B46BE0}" dt="2023-03-16T11:06:30.810" v="358" actId="478"/>
          <ac:spMkLst>
            <pc:docMk/>
            <pc:sldMk cId="2064646791" sldId="289"/>
            <ac:spMk id="4" creationId="{2FF75BB8-CDE0-4951-F3BF-80B6BEE01B08}"/>
          </ac:spMkLst>
        </pc:spChg>
        <pc:spChg chg="mod">
          <ac:chgData name="Menting DF (Dennis)" userId="2dd207a6-3471-411d-bd7f-ffe626788754" providerId="ADAL" clId="{8F2A7058-60E2-45F3-9A8A-546744B46BE0}" dt="2023-03-16T11:05:59.081" v="355" actId="20577"/>
          <ac:spMkLst>
            <pc:docMk/>
            <pc:sldMk cId="2064646791" sldId="289"/>
            <ac:spMk id="7" creationId="{D2838773-4847-D0B7-E7AA-1B34E0689629}"/>
          </ac:spMkLst>
        </pc:spChg>
        <pc:spChg chg="add mod">
          <ac:chgData name="Menting DF (Dennis)" userId="2dd207a6-3471-411d-bd7f-ffe626788754" providerId="ADAL" clId="{8F2A7058-60E2-45F3-9A8A-546744B46BE0}" dt="2023-03-16T13:01:06.949" v="2660" actId="5793"/>
          <ac:spMkLst>
            <pc:docMk/>
            <pc:sldMk cId="2064646791" sldId="289"/>
            <ac:spMk id="9" creationId="{736930A4-5051-FF32-336B-B4B78AD180E4}"/>
          </ac:spMkLst>
        </pc:spChg>
        <pc:picChg chg="del">
          <ac:chgData name="Menting DF (Dennis)" userId="2dd207a6-3471-411d-bd7f-ffe626788754" providerId="ADAL" clId="{8F2A7058-60E2-45F3-9A8A-546744B46BE0}" dt="2023-03-16T11:06:21.545" v="356" actId="478"/>
          <ac:picMkLst>
            <pc:docMk/>
            <pc:sldMk cId="2064646791" sldId="289"/>
            <ac:picMk id="8" creationId="{9CB82B10-1093-E250-326F-B379349C26A9}"/>
          </ac:picMkLst>
        </pc:picChg>
      </pc:sldChg>
      <pc:sldChg chg="addSp delSp modSp add mod">
        <pc:chgData name="Menting DF (Dennis)" userId="2dd207a6-3471-411d-bd7f-ffe626788754" providerId="ADAL" clId="{8F2A7058-60E2-45F3-9A8A-546744B46BE0}" dt="2023-03-16T12:33:37.321" v="654" actId="1076"/>
        <pc:sldMkLst>
          <pc:docMk/>
          <pc:sldMk cId="4067903659" sldId="290"/>
        </pc:sldMkLst>
        <pc:spChg chg="mod">
          <ac:chgData name="Menting DF (Dennis)" userId="2dd207a6-3471-411d-bd7f-ffe626788754" providerId="ADAL" clId="{8F2A7058-60E2-45F3-9A8A-546744B46BE0}" dt="2023-03-16T11:12:31.123" v="652" actId="6549"/>
          <ac:spMkLst>
            <pc:docMk/>
            <pc:sldMk cId="4067903659" sldId="290"/>
            <ac:spMk id="7" creationId="{D2838773-4847-D0B7-E7AA-1B34E0689629}"/>
          </ac:spMkLst>
        </pc:spChg>
        <pc:spChg chg="del">
          <ac:chgData name="Menting DF (Dennis)" userId="2dd207a6-3471-411d-bd7f-ffe626788754" providerId="ADAL" clId="{8F2A7058-60E2-45F3-9A8A-546744B46BE0}" dt="2023-03-16T11:10:23.453" v="579" actId="478"/>
          <ac:spMkLst>
            <pc:docMk/>
            <pc:sldMk cId="4067903659" sldId="290"/>
            <ac:spMk id="9" creationId="{736930A4-5051-FF32-336B-B4B78AD180E4}"/>
          </ac:spMkLst>
        </pc:spChg>
        <pc:picChg chg="add mod">
          <ac:chgData name="Menting DF (Dennis)" userId="2dd207a6-3471-411d-bd7f-ffe626788754" providerId="ADAL" clId="{8F2A7058-60E2-45F3-9A8A-546744B46BE0}" dt="2023-03-16T11:10:49.799" v="585" actId="14100"/>
          <ac:picMkLst>
            <pc:docMk/>
            <pc:sldMk cId="4067903659" sldId="290"/>
            <ac:picMk id="4" creationId="{194E34CF-D099-3006-37EA-79D886AD8764}"/>
          </ac:picMkLst>
        </pc:picChg>
        <pc:picChg chg="add mod modCrop">
          <ac:chgData name="Menting DF (Dennis)" userId="2dd207a6-3471-411d-bd7f-ffe626788754" providerId="ADAL" clId="{8F2A7058-60E2-45F3-9A8A-546744B46BE0}" dt="2023-03-16T12:33:37.321" v="654" actId="1076"/>
          <ac:picMkLst>
            <pc:docMk/>
            <pc:sldMk cId="4067903659" sldId="290"/>
            <ac:picMk id="8" creationId="{4B944742-A545-BD80-F748-164E74F62E4F}"/>
          </ac:picMkLst>
        </pc:picChg>
      </pc:sldChg>
      <pc:sldChg chg="modSp add mod ord">
        <pc:chgData name="Menting DF (Dennis)" userId="2dd207a6-3471-411d-bd7f-ffe626788754" providerId="ADAL" clId="{8F2A7058-60E2-45F3-9A8A-546744B46BE0}" dt="2023-03-16T12:39:10.170" v="1267" actId="5793"/>
        <pc:sldMkLst>
          <pc:docMk/>
          <pc:sldMk cId="3372319349" sldId="291"/>
        </pc:sldMkLst>
        <pc:spChg chg="mod">
          <ac:chgData name="Menting DF (Dennis)" userId="2dd207a6-3471-411d-bd7f-ffe626788754" providerId="ADAL" clId="{8F2A7058-60E2-45F3-9A8A-546744B46BE0}" dt="2023-03-16T12:34:29.831" v="679" actId="20577"/>
          <ac:spMkLst>
            <pc:docMk/>
            <pc:sldMk cId="3372319349" sldId="291"/>
            <ac:spMk id="7" creationId="{D2838773-4847-D0B7-E7AA-1B34E0689629}"/>
          </ac:spMkLst>
        </pc:spChg>
        <pc:spChg chg="mod">
          <ac:chgData name="Menting DF (Dennis)" userId="2dd207a6-3471-411d-bd7f-ffe626788754" providerId="ADAL" clId="{8F2A7058-60E2-45F3-9A8A-546744B46BE0}" dt="2023-03-16T12:39:10.170" v="1267" actId="5793"/>
          <ac:spMkLst>
            <pc:docMk/>
            <pc:sldMk cId="3372319349" sldId="291"/>
            <ac:spMk id="9" creationId="{736930A4-5051-FF32-336B-B4B78AD180E4}"/>
          </ac:spMkLst>
        </pc:spChg>
      </pc:sldChg>
      <pc:sldChg chg="addSp modSp add mod">
        <pc:chgData name="Menting DF (Dennis)" userId="2dd207a6-3471-411d-bd7f-ffe626788754" providerId="ADAL" clId="{8F2A7058-60E2-45F3-9A8A-546744B46BE0}" dt="2023-03-16T13:15:34.729" v="3849" actId="1076"/>
        <pc:sldMkLst>
          <pc:docMk/>
          <pc:sldMk cId="969686645" sldId="292"/>
        </pc:sldMkLst>
        <pc:spChg chg="add mod">
          <ac:chgData name="Menting DF (Dennis)" userId="2dd207a6-3471-411d-bd7f-ffe626788754" providerId="ADAL" clId="{8F2A7058-60E2-45F3-9A8A-546744B46BE0}" dt="2023-03-16T12:52:59.260" v="1816" actId="1076"/>
          <ac:spMkLst>
            <pc:docMk/>
            <pc:sldMk cId="969686645" sldId="292"/>
            <ac:spMk id="3" creationId="{19B44A08-5C6E-803D-AED9-059B45A0DCF6}"/>
          </ac:spMkLst>
        </pc:spChg>
        <pc:spChg chg="mod">
          <ac:chgData name="Menting DF (Dennis)" userId="2dd207a6-3471-411d-bd7f-ffe626788754" providerId="ADAL" clId="{8F2A7058-60E2-45F3-9A8A-546744B46BE0}" dt="2023-03-16T12:39:32.410" v="1327" actId="20577"/>
          <ac:spMkLst>
            <pc:docMk/>
            <pc:sldMk cId="969686645" sldId="292"/>
            <ac:spMk id="7" creationId="{D2838773-4847-D0B7-E7AA-1B34E0689629}"/>
          </ac:spMkLst>
        </pc:spChg>
        <pc:spChg chg="mod">
          <ac:chgData name="Menting DF (Dennis)" userId="2dd207a6-3471-411d-bd7f-ffe626788754" providerId="ADAL" clId="{8F2A7058-60E2-45F3-9A8A-546744B46BE0}" dt="2023-03-16T13:15:34.729" v="3849" actId="1076"/>
          <ac:spMkLst>
            <pc:docMk/>
            <pc:sldMk cId="969686645" sldId="292"/>
            <ac:spMk id="9" creationId="{736930A4-5051-FF32-336B-B4B78AD180E4}"/>
          </ac:spMkLst>
        </pc:spChg>
      </pc:sldChg>
      <pc:sldChg chg="addSp delSp modSp add mod">
        <pc:chgData name="Menting DF (Dennis)" userId="2dd207a6-3471-411d-bd7f-ffe626788754" providerId="ADAL" clId="{8F2A7058-60E2-45F3-9A8A-546744B46BE0}" dt="2023-03-16T12:50:36.020" v="1795" actId="1076"/>
        <pc:sldMkLst>
          <pc:docMk/>
          <pc:sldMk cId="965680993" sldId="293"/>
        </pc:sldMkLst>
        <pc:spChg chg="mod">
          <ac:chgData name="Menting DF (Dennis)" userId="2dd207a6-3471-411d-bd7f-ffe626788754" providerId="ADAL" clId="{8F2A7058-60E2-45F3-9A8A-546744B46BE0}" dt="2023-03-16T12:45:04.628" v="1612" actId="6549"/>
          <ac:spMkLst>
            <pc:docMk/>
            <pc:sldMk cId="965680993" sldId="293"/>
            <ac:spMk id="2" creationId="{E0235486-AC5C-CFF5-F7DA-496BA4BA3DF1}"/>
          </ac:spMkLst>
        </pc:spChg>
        <pc:spChg chg="add del mod">
          <ac:chgData name="Menting DF (Dennis)" userId="2dd207a6-3471-411d-bd7f-ffe626788754" providerId="ADAL" clId="{8F2A7058-60E2-45F3-9A8A-546744B46BE0}" dt="2023-03-16T12:49:04.180" v="1737" actId="478"/>
          <ac:spMkLst>
            <pc:docMk/>
            <pc:sldMk cId="965680993" sldId="293"/>
            <ac:spMk id="7" creationId="{D1D02293-0EA8-3585-5E2A-7513B5CDBC22}"/>
          </ac:spMkLst>
        </pc:spChg>
        <pc:spChg chg="add mod">
          <ac:chgData name="Menting DF (Dennis)" userId="2dd207a6-3471-411d-bd7f-ffe626788754" providerId="ADAL" clId="{8F2A7058-60E2-45F3-9A8A-546744B46BE0}" dt="2023-03-16T12:50:36.020" v="1795" actId="1076"/>
          <ac:spMkLst>
            <pc:docMk/>
            <pc:sldMk cId="965680993" sldId="293"/>
            <ac:spMk id="11" creationId="{5BEBAFBB-5DF2-69C9-BD17-05007C2A84D4}"/>
          </ac:spMkLst>
        </pc:spChg>
        <pc:spChg chg="add mod">
          <ac:chgData name="Menting DF (Dennis)" userId="2dd207a6-3471-411d-bd7f-ffe626788754" providerId="ADAL" clId="{8F2A7058-60E2-45F3-9A8A-546744B46BE0}" dt="2023-03-16T12:50:11.883" v="1793" actId="20577"/>
          <ac:spMkLst>
            <pc:docMk/>
            <pc:sldMk cId="965680993" sldId="293"/>
            <ac:spMk id="13" creationId="{87D2C9EC-C03C-7AAC-254F-BA03D466FBA9}"/>
          </ac:spMkLst>
        </pc:spChg>
        <pc:spChg chg="add mod">
          <ac:chgData name="Menting DF (Dennis)" userId="2dd207a6-3471-411d-bd7f-ffe626788754" providerId="ADAL" clId="{8F2A7058-60E2-45F3-9A8A-546744B46BE0}" dt="2023-03-16T12:50:00.675" v="1783" actId="20577"/>
          <ac:spMkLst>
            <pc:docMk/>
            <pc:sldMk cId="965680993" sldId="293"/>
            <ac:spMk id="15" creationId="{DA3BBAF8-AB59-99C4-E171-A490DF339D32}"/>
          </ac:spMkLst>
        </pc:spChg>
        <pc:graphicFrameChg chg="del mod">
          <ac:chgData name="Menting DF (Dennis)" userId="2dd207a6-3471-411d-bd7f-ffe626788754" providerId="ADAL" clId="{8F2A7058-60E2-45F3-9A8A-546744B46BE0}" dt="2023-03-16T12:45:13.741" v="1615" actId="478"/>
          <ac:graphicFrameMkLst>
            <pc:docMk/>
            <pc:sldMk cId="965680993" sldId="293"/>
            <ac:graphicFrameMk id="8" creationId="{286758A2-E3BC-D55B-B578-65C806C95BB8}"/>
          </ac:graphicFrameMkLst>
        </pc:graphicFrameChg>
        <pc:picChg chg="add mod">
          <ac:chgData name="Menting DF (Dennis)" userId="2dd207a6-3471-411d-bd7f-ffe626788754" providerId="ADAL" clId="{8F2A7058-60E2-45F3-9A8A-546744B46BE0}" dt="2023-03-16T12:45:32.750" v="1620" actId="14100"/>
          <ac:picMkLst>
            <pc:docMk/>
            <pc:sldMk cId="965680993" sldId="293"/>
            <ac:picMk id="3" creationId="{CF8CCCA6-3502-C92A-93B4-9F3E460CE5FB}"/>
          </ac:picMkLst>
        </pc:picChg>
        <pc:picChg chg="add del mod">
          <ac:chgData name="Menting DF (Dennis)" userId="2dd207a6-3471-411d-bd7f-ffe626788754" providerId="ADAL" clId="{8F2A7058-60E2-45F3-9A8A-546744B46BE0}" dt="2023-03-16T12:48:58.900" v="1736" actId="478"/>
          <ac:picMkLst>
            <pc:docMk/>
            <pc:sldMk cId="965680993" sldId="293"/>
            <ac:picMk id="6" creationId="{4909F205-FB4B-B6EB-460C-07551AA8FDEB}"/>
          </ac:picMkLst>
        </pc:picChg>
        <pc:picChg chg="add mod">
          <ac:chgData name="Menting DF (Dennis)" userId="2dd207a6-3471-411d-bd7f-ffe626788754" providerId="ADAL" clId="{8F2A7058-60E2-45F3-9A8A-546744B46BE0}" dt="2023-03-16T12:50:30.870" v="1794" actId="1076"/>
          <ac:picMkLst>
            <pc:docMk/>
            <pc:sldMk cId="965680993" sldId="293"/>
            <ac:picMk id="10" creationId="{627E3A90-ACF1-9D1C-6AF9-19458F0FB654}"/>
          </ac:picMkLst>
        </pc:picChg>
        <pc:picChg chg="add mod">
          <ac:chgData name="Menting DF (Dennis)" userId="2dd207a6-3471-411d-bd7f-ffe626788754" providerId="ADAL" clId="{8F2A7058-60E2-45F3-9A8A-546744B46BE0}" dt="2023-03-16T12:47:58.400" v="1679" actId="1076"/>
          <ac:picMkLst>
            <pc:docMk/>
            <pc:sldMk cId="965680993" sldId="293"/>
            <ac:picMk id="12" creationId="{E927B72C-4394-2412-E5A7-18A0147170E9}"/>
          </ac:picMkLst>
        </pc:picChg>
        <pc:picChg chg="add mod">
          <ac:chgData name="Menting DF (Dennis)" userId="2dd207a6-3471-411d-bd7f-ffe626788754" providerId="ADAL" clId="{8F2A7058-60E2-45F3-9A8A-546744B46BE0}" dt="2023-03-16T12:49:43.870" v="1749" actId="1076"/>
          <ac:picMkLst>
            <pc:docMk/>
            <pc:sldMk cId="965680993" sldId="293"/>
            <ac:picMk id="14" creationId="{B3C887D5-8B08-CD67-197D-A99196860715}"/>
          </ac:picMkLst>
        </pc:picChg>
      </pc:sldChg>
      <pc:sldChg chg="delSp modSp add mod">
        <pc:chgData name="Menting DF (Dennis)" userId="2dd207a6-3471-411d-bd7f-ffe626788754" providerId="ADAL" clId="{8F2A7058-60E2-45F3-9A8A-546744B46BE0}" dt="2023-03-16T13:09:01.969" v="3100" actId="20577"/>
        <pc:sldMkLst>
          <pc:docMk/>
          <pc:sldMk cId="1712226217" sldId="294"/>
        </pc:sldMkLst>
        <pc:spChg chg="mod">
          <ac:chgData name="Menting DF (Dennis)" userId="2dd207a6-3471-411d-bd7f-ffe626788754" providerId="ADAL" clId="{8F2A7058-60E2-45F3-9A8A-546744B46BE0}" dt="2023-03-16T13:09:01.969" v="3100" actId="20577"/>
          <ac:spMkLst>
            <pc:docMk/>
            <pc:sldMk cId="1712226217" sldId="294"/>
            <ac:spMk id="4" creationId="{6347F588-4A16-952A-55AF-260595A26B19}"/>
          </ac:spMkLst>
        </pc:spChg>
        <pc:picChg chg="del">
          <ac:chgData name="Menting DF (Dennis)" userId="2dd207a6-3471-411d-bd7f-ffe626788754" providerId="ADAL" clId="{8F2A7058-60E2-45F3-9A8A-546744B46BE0}" dt="2023-03-16T12:54:59.582" v="1868" actId="478"/>
          <ac:picMkLst>
            <pc:docMk/>
            <pc:sldMk cId="1712226217" sldId="294"/>
            <ac:picMk id="3" creationId="{8FB3F2D6-268B-97F0-5F1E-CD1CB235FCD0}"/>
          </ac:picMkLst>
        </pc:picChg>
      </pc:sldChg>
      <pc:sldChg chg="addSp delSp modSp add mod">
        <pc:chgData name="Menting DF (Dennis)" userId="2dd207a6-3471-411d-bd7f-ffe626788754" providerId="ADAL" clId="{8F2A7058-60E2-45F3-9A8A-546744B46BE0}" dt="2023-03-16T13:06:54.089" v="3036" actId="1076"/>
        <pc:sldMkLst>
          <pc:docMk/>
          <pc:sldMk cId="3775697136" sldId="295"/>
        </pc:sldMkLst>
        <pc:spChg chg="del">
          <ac:chgData name="Menting DF (Dennis)" userId="2dd207a6-3471-411d-bd7f-ffe626788754" providerId="ADAL" clId="{8F2A7058-60E2-45F3-9A8A-546744B46BE0}" dt="2023-03-16T13:06:08.899" v="3030" actId="478"/>
          <ac:spMkLst>
            <pc:docMk/>
            <pc:sldMk cId="3775697136" sldId="295"/>
            <ac:spMk id="3" creationId="{19B44A08-5C6E-803D-AED9-059B45A0DCF6}"/>
          </ac:spMkLst>
        </pc:spChg>
        <pc:spChg chg="mod">
          <ac:chgData name="Menting DF (Dennis)" userId="2dd207a6-3471-411d-bd7f-ffe626788754" providerId="ADAL" clId="{8F2A7058-60E2-45F3-9A8A-546744B46BE0}" dt="2023-03-16T13:06:00.679" v="3028" actId="20577"/>
          <ac:spMkLst>
            <pc:docMk/>
            <pc:sldMk cId="3775697136" sldId="295"/>
            <ac:spMk id="7" creationId="{D2838773-4847-D0B7-E7AA-1B34E0689629}"/>
          </ac:spMkLst>
        </pc:spChg>
        <pc:spChg chg="del mod">
          <ac:chgData name="Menting DF (Dennis)" userId="2dd207a6-3471-411d-bd7f-ffe626788754" providerId="ADAL" clId="{8F2A7058-60E2-45F3-9A8A-546744B46BE0}" dt="2023-03-16T13:06:43.949" v="3033" actId="478"/>
          <ac:spMkLst>
            <pc:docMk/>
            <pc:sldMk cId="3775697136" sldId="295"/>
            <ac:spMk id="9" creationId="{736930A4-5051-FF32-336B-B4B78AD180E4}"/>
          </ac:spMkLst>
        </pc:spChg>
        <pc:picChg chg="add mod">
          <ac:chgData name="Menting DF (Dennis)" userId="2dd207a6-3471-411d-bd7f-ffe626788754" providerId="ADAL" clId="{8F2A7058-60E2-45F3-9A8A-546744B46BE0}" dt="2023-03-16T13:06:54.089" v="3036" actId="1076"/>
          <ac:picMkLst>
            <pc:docMk/>
            <pc:sldMk cId="3775697136" sldId="295"/>
            <ac:picMk id="4" creationId="{8B9D1DF2-159D-422A-8E95-E84B3947E800}"/>
          </ac:picMkLst>
        </pc:picChg>
      </pc:sldChg>
      <pc:sldChg chg="addSp delSp modSp add mod">
        <pc:chgData name="Menting DF (Dennis)" userId="2dd207a6-3471-411d-bd7f-ffe626788754" providerId="ADAL" clId="{8F2A7058-60E2-45F3-9A8A-546744B46BE0}" dt="2023-03-16T13:09:41.019" v="3137" actId="1076"/>
        <pc:sldMkLst>
          <pc:docMk/>
          <pc:sldMk cId="966824125" sldId="296"/>
        </pc:sldMkLst>
        <pc:spChg chg="mod">
          <ac:chgData name="Menting DF (Dennis)" userId="2dd207a6-3471-411d-bd7f-ffe626788754" providerId="ADAL" clId="{8F2A7058-60E2-45F3-9A8A-546744B46BE0}" dt="2023-03-16T13:09:41.019" v="3137" actId="1076"/>
          <ac:spMkLst>
            <pc:docMk/>
            <pc:sldMk cId="966824125" sldId="296"/>
            <ac:spMk id="7" creationId="{D2838773-4847-D0B7-E7AA-1B34E0689629}"/>
          </ac:spMkLst>
        </pc:spChg>
        <pc:picChg chg="add mod ord">
          <ac:chgData name="Menting DF (Dennis)" userId="2dd207a6-3471-411d-bd7f-ffe626788754" providerId="ADAL" clId="{8F2A7058-60E2-45F3-9A8A-546744B46BE0}" dt="2023-03-16T13:07:33.620" v="3045" actId="1076"/>
          <ac:picMkLst>
            <pc:docMk/>
            <pc:sldMk cId="966824125" sldId="296"/>
            <ac:picMk id="3" creationId="{FB9C6EE2-60E6-596C-0854-493DDDABB055}"/>
          </ac:picMkLst>
        </pc:picChg>
        <pc:picChg chg="del">
          <ac:chgData name="Menting DF (Dennis)" userId="2dd207a6-3471-411d-bd7f-ffe626788754" providerId="ADAL" clId="{8F2A7058-60E2-45F3-9A8A-546744B46BE0}" dt="2023-03-16T13:07:10.959" v="3038" actId="478"/>
          <ac:picMkLst>
            <pc:docMk/>
            <pc:sldMk cId="966824125" sldId="296"/>
            <ac:picMk id="4" creationId="{8B9D1DF2-159D-422A-8E95-E84B3947E800}"/>
          </ac:picMkLst>
        </pc:picChg>
      </pc:sldChg>
      <pc:sldChg chg="modSp add mod">
        <pc:chgData name="Menting DF (Dennis)" userId="2dd207a6-3471-411d-bd7f-ffe626788754" providerId="ADAL" clId="{8F2A7058-60E2-45F3-9A8A-546744B46BE0}" dt="2023-03-16T13:15:11.609" v="3848" actId="6549"/>
        <pc:sldMkLst>
          <pc:docMk/>
          <pc:sldMk cId="3817447332" sldId="297"/>
        </pc:sldMkLst>
        <pc:spChg chg="mod">
          <ac:chgData name="Menting DF (Dennis)" userId="2dd207a6-3471-411d-bd7f-ffe626788754" providerId="ADAL" clId="{8F2A7058-60E2-45F3-9A8A-546744B46BE0}" dt="2023-03-16T13:15:11.609" v="3848" actId="6549"/>
          <ac:spMkLst>
            <pc:docMk/>
            <pc:sldMk cId="3817447332" sldId="297"/>
            <ac:spMk id="4" creationId="{6347F588-4A16-952A-55AF-260595A26B19}"/>
          </ac:spMkLst>
        </pc:spChg>
        <pc:spChg chg="mod">
          <ac:chgData name="Menting DF (Dennis)" userId="2dd207a6-3471-411d-bd7f-ffe626788754" providerId="ADAL" clId="{8F2A7058-60E2-45F3-9A8A-546744B46BE0}" dt="2023-03-16T13:11:24.269" v="3208" actId="20577"/>
          <ac:spMkLst>
            <pc:docMk/>
            <pc:sldMk cId="3817447332" sldId="297"/>
            <ac:spMk id="7" creationId="{81C013A5-AF9D-4AA7-81C7-02856A1E515C}"/>
          </ac:spMkLst>
        </pc:spChg>
      </pc:sldChg>
      <pc:sldChg chg="modSp add mod">
        <pc:chgData name="Menting DF (Dennis)" userId="2dd207a6-3471-411d-bd7f-ffe626788754" providerId="ADAL" clId="{8F2A7058-60E2-45F3-9A8A-546744B46BE0}" dt="2023-03-16T13:20:30.229" v="4276" actId="27636"/>
        <pc:sldMkLst>
          <pc:docMk/>
          <pc:sldMk cId="617492029" sldId="298"/>
        </pc:sldMkLst>
        <pc:spChg chg="mod">
          <ac:chgData name="Menting DF (Dennis)" userId="2dd207a6-3471-411d-bd7f-ffe626788754" providerId="ADAL" clId="{8F2A7058-60E2-45F3-9A8A-546744B46BE0}" dt="2023-03-16T13:20:30.229" v="4276" actId="27636"/>
          <ac:spMkLst>
            <pc:docMk/>
            <pc:sldMk cId="617492029" sldId="298"/>
            <ac:spMk id="4" creationId="{6347F588-4A16-952A-55AF-260595A26B19}"/>
          </ac:spMkLst>
        </pc:spChg>
        <pc:spChg chg="mod">
          <ac:chgData name="Menting DF (Dennis)" userId="2dd207a6-3471-411d-bd7f-ffe626788754" providerId="ADAL" clId="{8F2A7058-60E2-45F3-9A8A-546744B46BE0}" dt="2023-03-16T13:16:02.788" v="3869" actId="20577"/>
          <ac:spMkLst>
            <pc:docMk/>
            <pc:sldMk cId="617492029" sldId="298"/>
            <ac:spMk id="7" creationId="{81C013A5-AF9D-4AA7-81C7-02856A1E515C}"/>
          </ac:spMkLst>
        </pc:spChg>
      </pc:sldChg>
      <pc:sldChg chg="addSp delSp modSp add del mod">
        <pc:chgData name="Menting DF (Dennis)" userId="2dd207a6-3471-411d-bd7f-ffe626788754" providerId="ADAL" clId="{8F2A7058-60E2-45F3-9A8A-546744B46BE0}" dt="2023-03-16T13:42:09.147" v="5444" actId="47"/>
        <pc:sldMkLst>
          <pc:docMk/>
          <pc:sldMk cId="1118249201" sldId="299"/>
        </pc:sldMkLst>
        <pc:spChg chg="del mod">
          <ac:chgData name="Menting DF (Dennis)" userId="2dd207a6-3471-411d-bd7f-ffe626788754" providerId="ADAL" clId="{8F2A7058-60E2-45F3-9A8A-546744B46BE0}" dt="2023-03-16T13:22:29.669" v="4298" actId="478"/>
          <ac:spMkLst>
            <pc:docMk/>
            <pc:sldMk cId="1118249201" sldId="299"/>
            <ac:spMk id="4" creationId="{6347F588-4A16-952A-55AF-260595A26B19}"/>
          </ac:spMkLst>
        </pc:spChg>
        <pc:spChg chg="mod">
          <ac:chgData name="Menting DF (Dennis)" userId="2dd207a6-3471-411d-bd7f-ffe626788754" providerId="ADAL" clId="{8F2A7058-60E2-45F3-9A8A-546744B46BE0}" dt="2023-03-16T13:23:16.828" v="4319" actId="20577"/>
          <ac:spMkLst>
            <pc:docMk/>
            <pc:sldMk cId="1118249201" sldId="299"/>
            <ac:spMk id="7" creationId="{81C013A5-AF9D-4AA7-81C7-02856A1E515C}"/>
          </ac:spMkLst>
        </pc:spChg>
        <pc:spChg chg="add del mod">
          <ac:chgData name="Menting DF (Dennis)" userId="2dd207a6-3471-411d-bd7f-ffe626788754" providerId="ADAL" clId="{8F2A7058-60E2-45F3-9A8A-546744B46BE0}" dt="2023-03-16T13:22:33.129" v="4299" actId="478"/>
          <ac:spMkLst>
            <pc:docMk/>
            <pc:sldMk cId="1118249201" sldId="299"/>
            <ac:spMk id="8" creationId="{2D8333E0-0A00-5C2E-246A-E6306129A391}"/>
          </ac:spMkLst>
        </pc:spChg>
        <pc:spChg chg="add del">
          <ac:chgData name="Menting DF (Dennis)" userId="2dd207a6-3471-411d-bd7f-ffe626788754" providerId="ADAL" clId="{8F2A7058-60E2-45F3-9A8A-546744B46BE0}" dt="2023-03-16T13:22:38.489" v="4302" actId="22"/>
          <ac:spMkLst>
            <pc:docMk/>
            <pc:sldMk cId="1118249201" sldId="299"/>
            <ac:spMk id="10" creationId="{81A69048-28C5-BA75-BB60-59165899ACCC}"/>
          </ac:spMkLst>
        </pc:spChg>
        <pc:picChg chg="add del">
          <ac:chgData name="Menting DF (Dennis)" userId="2dd207a6-3471-411d-bd7f-ffe626788754" providerId="ADAL" clId="{8F2A7058-60E2-45F3-9A8A-546744B46BE0}" dt="2023-03-16T13:22:47.678" v="4304"/>
          <ac:picMkLst>
            <pc:docMk/>
            <pc:sldMk cId="1118249201" sldId="299"/>
            <ac:picMk id="11" creationId="{EBD1E4D1-E045-1DBF-5986-34831002F402}"/>
          </ac:picMkLst>
        </pc:picChg>
        <pc:picChg chg="add mod">
          <ac:chgData name="Menting DF (Dennis)" userId="2dd207a6-3471-411d-bd7f-ffe626788754" providerId="ADAL" clId="{8F2A7058-60E2-45F3-9A8A-546744B46BE0}" dt="2023-03-16T13:23:26.118" v="4321" actId="1076"/>
          <ac:picMkLst>
            <pc:docMk/>
            <pc:sldMk cId="1118249201" sldId="299"/>
            <ac:picMk id="12" creationId="{CE90BB63-DF85-FF77-D32A-13D47F04D95F}"/>
          </ac:picMkLst>
        </pc:picChg>
      </pc:sldChg>
      <pc:sldChg chg="addSp delSp modSp add del mod">
        <pc:chgData name="Menting DF (Dennis)" userId="2dd207a6-3471-411d-bd7f-ffe626788754" providerId="ADAL" clId="{8F2A7058-60E2-45F3-9A8A-546744B46BE0}" dt="2023-03-16T13:33:18.550" v="4557" actId="47"/>
        <pc:sldMkLst>
          <pc:docMk/>
          <pc:sldMk cId="3126680079" sldId="300"/>
        </pc:sldMkLst>
        <pc:spChg chg="mod">
          <ac:chgData name="Menting DF (Dennis)" userId="2dd207a6-3471-411d-bd7f-ffe626788754" providerId="ADAL" clId="{8F2A7058-60E2-45F3-9A8A-546744B46BE0}" dt="2023-03-16T13:24:09.928" v="4350" actId="6549"/>
          <ac:spMkLst>
            <pc:docMk/>
            <pc:sldMk cId="3126680079" sldId="300"/>
            <ac:spMk id="7" creationId="{81C013A5-AF9D-4AA7-81C7-02856A1E515C}"/>
          </ac:spMkLst>
        </pc:spChg>
        <pc:spChg chg="add mod">
          <ac:chgData name="Menting DF (Dennis)" userId="2dd207a6-3471-411d-bd7f-ffe626788754" providerId="ADAL" clId="{8F2A7058-60E2-45F3-9A8A-546744B46BE0}" dt="2023-03-16T13:26:00.418" v="4391" actId="1076"/>
          <ac:spMkLst>
            <pc:docMk/>
            <pc:sldMk cId="3126680079" sldId="300"/>
            <ac:spMk id="9" creationId="{3CD188C1-F551-2CE9-80E9-68584CAFB6F4}"/>
          </ac:spMkLst>
        </pc:spChg>
        <pc:picChg chg="add del mod">
          <ac:chgData name="Menting DF (Dennis)" userId="2dd207a6-3471-411d-bd7f-ffe626788754" providerId="ADAL" clId="{8F2A7058-60E2-45F3-9A8A-546744B46BE0}" dt="2023-03-16T13:24:32.188" v="4354" actId="478"/>
          <ac:picMkLst>
            <pc:docMk/>
            <pc:sldMk cId="3126680079" sldId="300"/>
            <ac:picMk id="4" creationId="{6BB8961D-9C31-D125-41DC-4ACD81B6ED93}"/>
          </ac:picMkLst>
        </pc:picChg>
        <pc:picChg chg="del">
          <ac:chgData name="Menting DF (Dennis)" userId="2dd207a6-3471-411d-bd7f-ffe626788754" providerId="ADAL" clId="{8F2A7058-60E2-45F3-9A8A-546744B46BE0}" dt="2023-03-16T13:23:59.389" v="4323" actId="478"/>
          <ac:picMkLst>
            <pc:docMk/>
            <pc:sldMk cId="3126680079" sldId="300"/>
            <ac:picMk id="12" creationId="{CE90BB63-DF85-FF77-D32A-13D47F04D95F}"/>
          </ac:picMkLst>
        </pc:picChg>
      </pc:sldChg>
      <pc:sldChg chg="modSp add del mod">
        <pc:chgData name="Menting DF (Dennis)" userId="2dd207a6-3471-411d-bd7f-ffe626788754" providerId="ADAL" clId="{8F2A7058-60E2-45F3-9A8A-546744B46BE0}" dt="2023-03-16T13:33:19.318" v="4558" actId="47"/>
        <pc:sldMkLst>
          <pc:docMk/>
          <pc:sldMk cId="3148629045" sldId="301"/>
        </pc:sldMkLst>
        <pc:spChg chg="mod">
          <ac:chgData name="Menting DF (Dennis)" userId="2dd207a6-3471-411d-bd7f-ffe626788754" providerId="ADAL" clId="{8F2A7058-60E2-45F3-9A8A-546744B46BE0}" dt="2023-03-16T13:26:31.408" v="4432" actId="6549"/>
          <ac:spMkLst>
            <pc:docMk/>
            <pc:sldMk cId="3148629045" sldId="301"/>
            <ac:spMk id="7" creationId="{81C013A5-AF9D-4AA7-81C7-02856A1E515C}"/>
          </ac:spMkLst>
        </pc:spChg>
        <pc:spChg chg="mod">
          <ac:chgData name="Menting DF (Dennis)" userId="2dd207a6-3471-411d-bd7f-ffe626788754" providerId="ADAL" clId="{8F2A7058-60E2-45F3-9A8A-546744B46BE0}" dt="2023-03-16T13:26:37.263" v="4433"/>
          <ac:spMkLst>
            <pc:docMk/>
            <pc:sldMk cId="3148629045" sldId="301"/>
            <ac:spMk id="9" creationId="{3CD188C1-F551-2CE9-80E9-68584CAFB6F4}"/>
          </ac:spMkLst>
        </pc:spChg>
      </pc:sldChg>
      <pc:sldChg chg="modSp add del mod">
        <pc:chgData name="Menting DF (Dennis)" userId="2dd207a6-3471-411d-bd7f-ffe626788754" providerId="ADAL" clId="{8F2A7058-60E2-45F3-9A8A-546744B46BE0}" dt="2023-03-16T13:34:20.918" v="4565" actId="47"/>
        <pc:sldMkLst>
          <pc:docMk/>
          <pc:sldMk cId="1043357975" sldId="302"/>
        </pc:sldMkLst>
        <pc:spChg chg="mod">
          <ac:chgData name="Menting DF (Dennis)" userId="2dd207a6-3471-411d-bd7f-ffe626788754" providerId="ADAL" clId="{8F2A7058-60E2-45F3-9A8A-546744B46BE0}" dt="2023-03-16T13:27:05.058" v="4453" actId="20577"/>
          <ac:spMkLst>
            <pc:docMk/>
            <pc:sldMk cId="1043357975" sldId="302"/>
            <ac:spMk id="7" creationId="{81C013A5-AF9D-4AA7-81C7-02856A1E515C}"/>
          </ac:spMkLst>
        </pc:spChg>
        <pc:spChg chg="mod">
          <ac:chgData name="Menting DF (Dennis)" userId="2dd207a6-3471-411d-bd7f-ffe626788754" providerId="ADAL" clId="{8F2A7058-60E2-45F3-9A8A-546744B46BE0}" dt="2023-03-16T13:28:02.188" v="4480" actId="6549"/>
          <ac:spMkLst>
            <pc:docMk/>
            <pc:sldMk cId="1043357975" sldId="302"/>
            <ac:spMk id="9" creationId="{3CD188C1-F551-2CE9-80E9-68584CAFB6F4}"/>
          </ac:spMkLst>
        </pc:spChg>
      </pc:sldChg>
      <pc:sldChg chg="addSp delSp modSp add mod">
        <pc:chgData name="Menting DF (Dennis)" userId="2dd207a6-3471-411d-bd7f-ffe626788754" providerId="ADAL" clId="{8F2A7058-60E2-45F3-9A8A-546744B46BE0}" dt="2023-03-16T13:34:17.878" v="4563" actId="1032"/>
        <pc:sldMkLst>
          <pc:docMk/>
          <pc:sldMk cId="744290156" sldId="303"/>
        </pc:sldMkLst>
        <pc:spChg chg="mod">
          <ac:chgData name="Menting DF (Dennis)" userId="2dd207a6-3471-411d-bd7f-ffe626788754" providerId="ADAL" clId="{8F2A7058-60E2-45F3-9A8A-546744B46BE0}" dt="2023-03-16T13:29:53.940" v="4528" actId="6549"/>
          <ac:spMkLst>
            <pc:docMk/>
            <pc:sldMk cId="744290156" sldId="303"/>
            <ac:spMk id="7" creationId="{81C013A5-AF9D-4AA7-81C7-02856A1E515C}"/>
          </ac:spMkLst>
        </pc:spChg>
        <pc:spChg chg="mod">
          <ac:chgData name="Menting DF (Dennis)" userId="2dd207a6-3471-411d-bd7f-ffe626788754" providerId="ADAL" clId="{8F2A7058-60E2-45F3-9A8A-546744B46BE0}" dt="2023-03-16T13:30:41.563" v="4529"/>
          <ac:spMkLst>
            <pc:docMk/>
            <pc:sldMk cId="744290156" sldId="303"/>
            <ac:spMk id="9" creationId="{3CD188C1-F551-2CE9-80E9-68584CAFB6F4}"/>
          </ac:spMkLst>
        </pc:spChg>
        <pc:graphicFrameChg chg="add del modGraphic">
          <ac:chgData name="Menting DF (Dennis)" userId="2dd207a6-3471-411d-bd7f-ffe626788754" providerId="ADAL" clId="{8F2A7058-60E2-45F3-9A8A-546744B46BE0}" dt="2023-03-16T13:34:17.878" v="4563" actId="1032"/>
          <ac:graphicFrameMkLst>
            <pc:docMk/>
            <pc:sldMk cId="744290156" sldId="303"/>
            <ac:graphicFrameMk id="3" creationId="{744B4227-D788-7E95-BD28-4649552AEA3E}"/>
          </ac:graphicFrameMkLst>
        </pc:graphicFrameChg>
      </pc:sldChg>
      <pc:sldChg chg="addSp delSp modSp add mod">
        <pc:chgData name="Menting DF (Dennis)" userId="2dd207a6-3471-411d-bd7f-ffe626788754" providerId="ADAL" clId="{8F2A7058-60E2-45F3-9A8A-546744B46BE0}" dt="2023-03-16T13:41:39.418" v="5441" actId="1076"/>
        <pc:sldMkLst>
          <pc:docMk/>
          <pc:sldMk cId="2862486412" sldId="304"/>
        </pc:sldMkLst>
        <pc:spChg chg="mod">
          <ac:chgData name="Menting DF (Dennis)" userId="2dd207a6-3471-411d-bd7f-ffe626788754" providerId="ADAL" clId="{8F2A7058-60E2-45F3-9A8A-546744B46BE0}" dt="2023-03-16T13:41:39.418" v="5441" actId="1076"/>
          <ac:spMkLst>
            <pc:docMk/>
            <pc:sldMk cId="2862486412" sldId="304"/>
            <ac:spMk id="7" creationId="{81C013A5-AF9D-4AA7-81C7-02856A1E515C}"/>
          </ac:spMkLst>
        </pc:spChg>
        <pc:spChg chg="del">
          <ac:chgData name="Menting DF (Dennis)" userId="2dd207a6-3471-411d-bd7f-ffe626788754" providerId="ADAL" clId="{8F2A7058-60E2-45F3-9A8A-546744B46BE0}" dt="2023-03-16T13:31:27.255" v="4547" actId="478"/>
          <ac:spMkLst>
            <pc:docMk/>
            <pc:sldMk cId="2862486412" sldId="304"/>
            <ac:spMk id="9" creationId="{3CD188C1-F551-2CE9-80E9-68584CAFB6F4}"/>
          </ac:spMkLst>
        </pc:spChg>
        <pc:spChg chg="add mod">
          <ac:chgData name="Menting DF (Dennis)" userId="2dd207a6-3471-411d-bd7f-ffe626788754" providerId="ADAL" clId="{8F2A7058-60E2-45F3-9A8A-546744B46BE0}" dt="2023-03-16T13:34:17.398" v="4562"/>
          <ac:spMkLst>
            <pc:docMk/>
            <pc:sldMk cId="2862486412" sldId="304"/>
            <ac:spMk id="10" creationId="{B2C51F4D-FF10-2FE7-77DD-6C7B01C6F1B6}"/>
          </ac:spMkLst>
        </pc:spChg>
        <pc:spChg chg="add mod">
          <ac:chgData name="Menting DF (Dennis)" userId="2dd207a6-3471-411d-bd7f-ffe626788754" providerId="ADAL" clId="{8F2A7058-60E2-45F3-9A8A-546744B46BE0}" dt="2023-03-16T13:34:17.398" v="4562"/>
          <ac:spMkLst>
            <pc:docMk/>
            <pc:sldMk cId="2862486412" sldId="304"/>
            <ac:spMk id="11" creationId="{93BBD9D5-2E56-FAB6-0BCB-D1F75CC3797C}"/>
          </ac:spMkLst>
        </pc:spChg>
        <pc:grpChg chg="add mod">
          <ac:chgData name="Menting DF (Dennis)" userId="2dd207a6-3471-411d-bd7f-ffe626788754" providerId="ADAL" clId="{8F2A7058-60E2-45F3-9A8A-546744B46BE0}" dt="2023-03-16T13:34:17.398" v="4562"/>
          <ac:grpSpMkLst>
            <pc:docMk/>
            <pc:sldMk cId="2862486412" sldId="304"/>
            <ac:grpSpMk id="8" creationId="{BA365745-4131-137B-0820-D28105392C5C}"/>
          </ac:grpSpMkLst>
        </pc:grpChg>
        <pc:graphicFrameChg chg="add del mod">
          <ac:chgData name="Menting DF (Dennis)" userId="2dd207a6-3471-411d-bd7f-ffe626788754" providerId="ADAL" clId="{8F2A7058-60E2-45F3-9A8A-546744B46BE0}" dt="2023-03-16T13:31:57.188" v="4549" actId="478"/>
          <ac:graphicFrameMkLst>
            <pc:docMk/>
            <pc:sldMk cId="2862486412" sldId="304"/>
            <ac:graphicFrameMk id="3" creationId="{A04D7D78-CE62-59A4-AE32-879EC14F087A}"/>
          </ac:graphicFrameMkLst>
        </pc:graphicFrameChg>
        <pc:graphicFrameChg chg="add del modGraphic">
          <ac:chgData name="Menting DF (Dennis)" userId="2dd207a6-3471-411d-bd7f-ffe626788754" providerId="ADAL" clId="{8F2A7058-60E2-45F3-9A8A-546744B46BE0}" dt="2023-03-16T13:32:31.688" v="4551" actId="478"/>
          <ac:graphicFrameMkLst>
            <pc:docMk/>
            <pc:sldMk cId="2862486412" sldId="304"/>
            <ac:graphicFrameMk id="4" creationId="{F23369F2-BC32-AA20-2617-83EFD963EEB1}"/>
          </ac:graphicFrameMkLst>
        </pc:graphicFrameChg>
        <pc:graphicFrameChg chg="add mod modGraphic">
          <ac:chgData name="Menting DF (Dennis)" userId="2dd207a6-3471-411d-bd7f-ffe626788754" providerId="ADAL" clId="{8F2A7058-60E2-45F3-9A8A-546744B46BE0}" dt="2023-03-16T13:41:37.048" v="5440" actId="1076"/>
          <ac:graphicFrameMkLst>
            <pc:docMk/>
            <pc:sldMk cId="2862486412" sldId="304"/>
            <ac:graphicFrameMk id="12" creationId="{20D2AA17-326F-858F-368C-FE63D1405B62}"/>
          </ac:graphicFrameMkLst>
        </pc:graphicFrame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mailto:afvalwateroosterwold@almwere.nl"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afvalwateroosterwold@almwere.nl"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E81E6-488A-42D7-AFF6-48B326EB3DD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nl-NL"/>
        </a:p>
      </dgm:t>
    </dgm:pt>
    <dgm:pt modelId="{D30920AB-DFE9-4CC2-9C40-5415343F4EC4}">
      <dgm:prSet phldrT="[Tekst]" custT="1"/>
      <dgm:spPr/>
      <dgm:t>
        <a:bodyPr/>
        <a:lstStyle/>
        <a:p>
          <a:r>
            <a:rPr lang="nl-NL" sz="1100" dirty="0"/>
            <a:t>Invulling zorgplicht</a:t>
          </a:r>
        </a:p>
      </dgm:t>
    </dgm:pt>
    <dgm:pt modelId="{0812F57A-4753-4F80-935B-44E8018F2EFD}" type="parTrans" cxnId="{F195B57C-6F26-420C-AAE6-25AEEB2A0CD7}">
      <dgm:prSet/>
      <dgm:spPr/>
      <dgm:t>
        <a:bodyPr/>
        <a:lstStyle/>
        <a:p>
          <a:endParaRPr lang="nl-NL" sz="2800"/>
        </a:p>
      </dgm:t>
    </dgm:pt>
    <dgm:pt modelId="{D278D83C-2A7D-4AB2-8073-8D041A769D9D}" type="sibTrans" cxnId="{F195B57C-6F26-420C-AAE6-25AEEB2A0CD7}">
      <dgm:prSet/>
      <dgm:spPr/>
      <dgm:t>
        <a:bodyPr/>
        <a:lstStyle/>
        <a:p>
          <a:endParaRPr lang="nl-NL" sz="2800"/>
        </a:p>
      </dgm:t>
    </dgm:pt>
    <dgm:pt modelId="{17C96658-991A-4059-96A7-DA6CBF27E9B9}">
      <dgm:prSet phldrT="[Tekst]" custT="1"/>
      <dgm:spPr/>
      <dgm:t>
        <a:bodyPr/>
        <a:lstStyle/>
        <a:p>
          <a:r>
            <a:rPr lang="nl-NL" sz="1100" dirty="0"/>
            <a:t>Vacuüm riool</a:t>
          </a:r>
        </a:p>
      </dgm:t>
    </dgm:pt>
    <dgm:pt modelId="{26C2B4CF-0C21-47D7-B0D4-6AD683E9333F}" type="parTrans" cxnId="{2A4BFE35-266C-4B45-B3A9-9BD118681ACA}">
      <dgm:prSet/>
      <dgm:spPr/>
      <dgm:t>
        <a:bodyPr/>
        <a:lstStyle/>
        <a:p>
          <a:endParaRPr lang="nl-NL" sz="2800"/>
        </a:p>
      </dgm:t>
    </dgm:pt>
    <dgm:pt modelId="{E246200C-9829-42D2-AA31-3C9F502100C7}" type="sibTrans" cxnId="{2A4BFE35-266C-4B45-B3A9-9BD118681ACA}">
      <dgm:prSet/>
      <dgm:spPr/>
      <dgm:t>
        <a:bodyPr/>
        <a:lstStyle/>
        <a:p>
          <a:endParaRPr lang="nl-NL" sz="2800"/>
        </a:p>
      </dgm:t>
    </dgm:pt>
    <dgm:pt modelId="{8597428E-AA53-416A-9560-E20E82E4310E}">
      <dgm:prSet phldrT="[Tekst]" custT="1"/>
      <dgm:spPr>
        <a:solidFill>
          <a:schemeClr val="accent4">
            <a:lumMod val="60000"/>
            <a:lumOff val="40000"/>
          </a:schemeClr>
        </a:solidFill>
      </dgm:spPr>
      <dgm:t>
        <a:bodyPr/>
        <a:lstStyle/>
        <a:p>
          <a:r>
            <a:rPr lang="nl-NL" sz="1100" dirty="0"/>
            <a:t>Tijdelijke maatregelen</a:t>
          </a:r>
        </a:p>
      </dgm:t>
    </dgm:pt>
    <dgm:pt modelId="{3BB63585-092E-46A1-B2B8-B7EDADBE5BFC}" type="parTrans" cxnId="{E155994F-B1D7-4CA5-9B31-D97218A174FD}">
      <dgm:prSet/>
      <dgm:spPr/>
      <dgm:t>
        <a:bodyPr/>
        <a:lstStyle/>
        <a:p>
          <a:endParaRPr lang="nl-NL" sz="1400"/>
        </a:p>
      </dgm:t>
    </dgm:pt>
    <dgm:pt modelId="{01D25E4B-72F1-402A-86FD-9B1BCD05D8FD}" type="sibTrans" cxnId="{E155994F-B1D7-4CA5-9B31-D97218A174FD}">
      <dgm:prSet/>
      <dgm:spPr/>
      <dgm:t>
        <a:bodyPr/>
        <a:lstStyle/>
        <a:p>
          <a:endParaRPr lang="nl-NL" sz="1400"/>
        </a:p>
      </dgm:t>
    </dgm:pt>
    <dgm:pt modelId="{32506B4C-0E62-4153-8702-BF8A9420A8C2}">
      <dgm:prSet phldrT="[Tekst]" custT="1"/>
      <dgm:spPr>
        <a:ln>
          <a:solidFill>
            <a:schemeClr val="accent4">
              <a:lumMod val="60000"/>
              <a:lumOff val="40000"/>
            </a:schemeClr>
          </a:solidFill>
        </a:ln>
      </dgm:spPr>
      <dgm:t>
        <a:bodyPr/>
        <a:lstStyle/>
        <a:p>
          <a:r>
            <a:rPr lang="nl-NL" sz="1100" dirty="0"/>
            <a:t>Realiseren van tijdelijke voorzieningen bij woningen voor de opslag of het transport van afvalwater. </a:t>
          </a:r>
        </a:p>
      </dgm:t>
    </dgm:pt>
    <dgm:pt modelId="{9A3BFE40-6246-423A-832A-2E2436B14C16}" type="parTrans" cxnId="{6F4861D0-62C8-4488-BDB0-0AD8819D6941}">
      <dgm:prSet/>
      <dgm:spPr/>
      <dgm:t>
        <a:bodyPr/>
        <a:lstStyle/>
        <a:p>
          <a:endParaRPr lang="nl-NL" sz="1400"/>
        </a:p>
      </dgm:t>
    </dgm:pt>
    <dgm:pt modelId="{D8B28AB1-5343-4135-8199-5320CB937B76}" type="sibTrans" cxnId="{6F4861D0-62C8-4488-BDB0-0AD8819D6941}">
      <dgm:prSet/>
      <dgm:spPr/>
      <dgm:t>
        <a:bodyPr/>
        <a:lstStyle/>
        <a:p>
          <a:endParaRPr lang="nl-NL" sz="1400"/>
        </a:p>
      </dgm:t>
    </dgm:pt>
    <dgm:pt modelId="{390DD720-FFFD-4015-A0E7-D67A2DAEA8B4}">
      <dgm:prSet phldrT="[Tekst]" custT="1"/>
      <dgm:spPr/>
      <dgm:t>
        <a:bodyPr/>
        <a:lstStyle/>
        <a:p>
          <a:r>
            <a:rPr lang="nl-NL" sz="1100" dirty="0"/>
            <a:t>Beheer en Onderhoud</a:t>
          </a:r>
        </a:p>
      </dgm:t>
    </dgm:pt>
    <dgm:pt modelId="{7728B292-4C31-48DD-A00F-A7CCA31C4D0B}" type="parTrans" cxnId="{17691177-5631-43D3-8036-242D2C0F9B60}">
      <dgm:prSet/>
      <dgm:spPr/>
      <dgm:t>
        <a:bodyPr/>
        <a:lstStyle/>
        <a:p>
          <a:endParaRPr lang="nl-NL" sz="1400"/>
        </a:p>
      </dgm:t>
    </dgm:pt>
    <dgm:pt modelId="{A65B5F2B-602D-4865-A3E7-F7A27B573149}" type="sibTrans" cxnId="{17691177-5631-43D3-8036-242D2C0F9B60}">
      <dgm:prSet/>
      <dgm:spPr/>
      <dgm:t>
        <a:bodyPr/>
        <a:lstStyle/>
        <a:p>
          <a:endParaRPr lang="nl-NL" sz="1400"/>
        </a:p>
      </dgm:t>
    </dgm:pt>
    <dgm:pt modelId="{6A9890F5-7EA2-441A-B1BE-13A1BC1BCE04}">
      <dgm:prSet phldrT="[Tekst]" custT="1"/>
      <dgm:spPr/>
      <dgm:t>
        <a:bodyPr/>
        <a:lstStyle/>
        <a:p>
          <a:r>
            <a:rPr lang="nl-NL" sz="1100" dirty="0"/>
            <a:t>Getrapt overnemen beheer en onderhoud huidige systemen</a:t>
          </a:r>
        </a:p>
      </dgm:t>
    </dgm:pt>
    <dgm:pt modelId="{A478A437-C916-4D99-95A4-115F892F51C3}" type="parTrans" cxnId="{A9AD2CC2-9658-488A-B351-57DE4453DDFE}">
      <dgm:prSet/>
      <dgm:spPr/>
      <dgm:t>
        <a:bodyPr/>
        <a:lstStyle/>
        <a:p>
          <a:endParaRPr lang="nl-NL" sz="1400"/>
        </a:p>
      </dgm:t>
    </dgm:pt>
    <dgm:pt modelId="{E705427B-E83B-4354-8DF9-2AF06D27C9A3}" type="sibTrans" cxnId="{A9AD2CC2-9658-488A-B351-57DE4453DDFE}">
      <dgm:prSet/>
      <dgm:spPr/>
      <dgm:t>
        <a:bodyPr/>
        <a:lstStyle/>
        <a:p>
          <a:endParaRPr lang="nl-NL" sz="1400"/>
        </a:p>
      </dgm:t>
    </dgm:pt>
    <dgm:pt modelId="{EAAA0DE8-C16F-44EB-A5C9-E2A2EBBC27E7}">
      <dgm:prSet phldrT="[Tekst]" custT="1"/>
      <dgm:spPr/>
      <dgm:t>
        <a:bodyPr/>
        <a:lstStyle/>
        <a:p>
          <a:r>
            <a:rPr lang="nl-NL" sz="1100" dirty="0"/>
            <a:t>Decentrale zuivering </a:t>
          </a:r>
          <a:r>
            <a:rPr lang="nl-NL" sz="1100" dirty="0" err="1"/>
            <a:t>Oosterwold</a:t>
          </a:r>
          <a:endParaRPr lang="nl-NL" sz="1100" dirty="0"/>
        </a:p>
      </dgm:t>
    </dgm:pt>
    <dgm:pt modelId="{F91D79D2-A331-46CD-A08C-EFAA668AC4C3}" type="parTrans" cxnId="{4E756DAF-21EC-4C5A-AC92-323BE836746F}">
      <dgm:prSet/>
      <dgm:spPr/>
      <dgm:t>
        <a:bodyPr/>
        <a:lstStyle/>
        <a:p>
          <a:endParaRPr lang="nl-NL"/>
        </a:p>
      </dgm:t>
    </dgm:pt>
    <dgm:pt modelId="{22442674-49D5-4C69-9FBE-D4DA796FF733}" type="sibTrans" cxnId="{4E756DAF-21EC-4C5A-AC92-323BE836746F}">
      <dgm:prSet/>
      <dgm:spPr/>
      <dgm:t>
        <a:bodyPr/>
        <a:lstStyle/>
        <a:p>
          <a:endParaRPr lang="nl-NL"/>
        </a:p>
      </dgm:t>
    </dgm:pt>
    <dgm:pt modelId="{B7C93D66-43C2-4C18-9FB9-E1D155956A28}">
      <dgm:prSet phldrT="[Tekst]" custT="1"/>
      <dgm:spPr/>
      <dgm:t>
        <a:bodyPr/>
        <a:lstStyle/>
        <a:p>
          <a:r>
            <a:rPr lang="nl-NL" sz="1100" dirty="0" err="1"/>
            <a:t>Fast</a:t>
          </a:r>
          <a:r>
            <a:rPr lang="nl-NL" sz="1100" dirty="0"/>
            <a:t> track collectieve systemen 2023 </a:t>
          </a:r>
        </a:p>
      </dgm:t>
    </dgm:pt>
    <dgm:pt modelId="{A7DCA25D-0596-4C9F-8E59-536C29DE8A3A}" type="parTrans" cxnId="{B258CF68-AA55-4AB0-94A5-32C075ABCF39}">
      <dgm:prSet/>
      <dgm:spPr/>
      <dgm:t>
        <a:bodyPr/>
        <a:lstStyle/>
        <a:p>
          <a:endParaRPr lang="nl-NL"/>
        </a:p>
      </dgm:t>
    </dgm:pt>
    <dgm:pt modelId="{45F21490-2ACC-4F22-B888-B991AD0595C4}" type="sibTrans" cxnId="{B258CF68-AA55-4AB0-94A5-32C075ABCF39}">
      <dgm:prSet/>
      <dgm:spPr/>
      <dgm:t>
        <a:bodyPr/>
        <a:lstStyle/>
        <a:p>
          <a:endParaRPr lang="nl-NL"/>
        </a:p>
      </dgm:t>
    </dgm:pt>
    <dgm:pt modelId="{94706AD2-8531-4BA6-AEF9-2C90A0726FC7}">
      <dgm:prSet phldrT="[Tekst]" custT="1"/>
      <dgm:spPr/>
      <dgm:t>
        <a:bodyPr/>
        <a:lstStyle/>
        <a:p>
          <a:r>
            <a:rPr lang="nl-NL" sz="1100" dirty="0"/>
            <a:t>Calamiteitenzorg</a:t>
          </a:r>
        </a:p>
      </dgm:t>
    </dgm:pt>
    <dgm:pt modelId="{C46FA3C4-B9EE-4CBE-AA10-8BA14E1E1D17}" type="parTrans" cxnId="{DAD74330-56CA-45E4-B6BE-36C5C95AFF3D}">
      <dgm:prSet/>
      <dgm:spPr/>
      <dgm:t>
        <a:bodyPr/>
        <a:lstStyle/>
        <a:p>
          <a:endParaRPr lang="nl-NL"/>
        </a:p>
      </dgm:t>
    </dgm:pt>
    <dgm:pt modelId="{95EE0391-0AD5-4593-BC65-582CD2E463F5}" type="sibTrans" cxnId="{DAD74330-56CA-45E4-B6BE-36C5C95AFF3D}">
      <dgm:prSet/>
      <dgm:spPr/>
      <dgm:t>
        <a:bodyPr/>
        <a:lstStyle/>
        <a:p>
          <a:endParaRPr lang="nl-NL"/>
        </a:p>
      </dgm:t>
    </dgm:pt>
    <dgm:pt modelId="{3D044740-59C6-4F65-B164-3B19140F0B15}">
      <dgm:prSet phldrT="[Tekst]" custT="1"/>
      <dgm:spPr>
        <a:solidFill>
          <a:schemeClr val="accent6">
            <a:lumMod val="75000"/>
          </a:schemeClr>
        </a:solidFill>
      </dgm:spPr>
      <dgm:t>
        <a:bodyPr/>
        <a:lstStyle/>
        <a:p>
          <a:r>
            <a:rPr lang="nl-NL" sz="1100" dirty="0"/>
            <a:t>Fasering</a:t>
          </a:r>
        </a:p>
      </dgm:t>
    </dgm:pt>
    <dgm:pt modelId="{0EE163DF-42BF-45AB-A174-86712D249800}" type="parTrans" cxnId="{BC852237-079E-48F1-9956-31D2D9301663}">
      <dgm:prSet/>
      <dgm:spPr/>
      <dgm:t>
        <a:bodyPr/>
        <a:lstStyle/>
        <a:p>
          <a:endParaRPr lang="nl-NL"/>
        </a:p>
      </dgm:t>
    </dgm:pt>
    <dgm:pt modelId="{5E2625EE-B7CA-4C36-8771-22DDBF038A69}" type="sibTrans" cxnId="{BC852237-079E-48F1-9956-31D2D9301663}">
      <dgm:prSet/>
      <dgm:spPr/>
      <dgm:t>
        <a:bodyPr/>
        <a:lstStyle/>
        <a:p>
          <a:endParaRPr lang="nl-NL"/>
        </a:p>
      </dgm:t>
    </dgm:pt>
    <dgm:pt modelId="{C218A2EF-E9A0-40B7-AC27-85179090DAC4}">
      <dgm:prSet phldrT="[Tekst]" custT="1"/>
      <dgm:spPr>
        <a:noFill/>
        <a:ln>
          <a:solidFill>
            <a:schemeClr val="accent6">
              <a:lumMod val="75000"/>
            </a:schemeClr>
          </a:solidFill>
        </a:ln>
      </dgm:spPr>
      <dgm:t>
        <a:bodyPr/>
        <a:lstStyle/>
        <a:p>
          <a:r>
            <a:rPr lang="nl-NL" sz="1100" dirty="0"/>
            <a:t>Marktconsultatie</a:t>
          </a:r>
        </a:p>
      </dgm:t>
    </dgm:pt>
    <dgm:pt modelId="{A0CAF233-B166-414F-A783-427C8D57ABE1}" type="parTrans" cxnId="{8BBCF2DC-FE7A-4672-AA6C-4D116DE101F3}">
      <dgm:prSet/>
      <dgm:spPr/>
      <dgm:t>
        <a:bodyPr/>
        <a:lstStyle/>
        <a:p>
          <a:endParaRPr lang="nl-NL"/>
        </a:p>
      </dgm:t>
    </dgm:pt>
    <dgm:pt modelId="{EFF8FB6B-350B-4570-8E1C-61D293155C08}" type="sibTrans" cxnId="{8BBCF2DC-FE7A-4672-AA6C-4D116DE101F3}">
      <dgm:prSet/>
      <dgm:spPr/>
      <dgm:t>
        <a:bodyPr/>
        <a:lstStyle/>
        <a:p>
          <a:endParaRPr lang="nl-NL"/>
        </a:p>
      </dgm:t>
    </dgm:pt>
    <dgm:pt modelId="{8E26B141-71DA-4287-BD1F-2E222187A858}">
      <dgm:prSet phldrT="[Tekst]" custT="1"/>
      <dgm:spPr/>
      <dgm:t>
        <a:bodyPr/>
        <a:lstStyle/>
        <a:p>
          <a:r>
            <a:rPr lang="nl-NL" sz="1100" dirty="0"/>
            <a:t>Aansluiting AWZI</a:t>
          </a:r>
        </a:p>
      </dgm:t>
    </dgm:pt>
    <dgm:pt modelId="{E8F6637E-19F9-4F88-A2D6-FD043411AD03}" type="parTrans" cxnId="{47226C6C-81C9-4E88-84D1-7A847AA2148D}">
      <dgm:prSet/>
      <dgm:spPr/>
      <dgm:t>
        <a:bodyPr/>
        <a:lstStyle/>
        <a:p>
          <a:endParaRPr lang="nl-NL"/>
        </a:p>
      </dgm:t>
    </dgm:pt>
    <dgm:pt modelId="{34528D38-A057-462D-A855-8B2B2E358454}" type="sibTrans" cxnId="{47226C6C-81C9-4E88-84D1-7A847AA2148D}">
      <dgm:prSet/>
      <dgm:spPr/>
      <dgm:t>
        <a:bodyPr/>
        <a:lstStyle/>
        <a:p>
          <a:endParaRPr lang="nl-NL"/>
        </a:p>
      </dgm:t>
    </dgm:pt>
    <dgm:pt modelId="{99C66C27-CF84-414D-B9DB-C684487B7837}">
      <dgm:prSet phldrT="[Tekst]" custT="1"/>
      <dgm:spPr>
        <a:noFill/>
        <a:ln>
          <a:solidFill>
            <a:schemeClr val="accent6">
              <a:lumMod val="75000"/>
            </a:schemeClr>
          </a:solidFill>
        </a:ln>
      </dgm:spPr>
      <dgm:t>
        <a:bodyPr/>
        <a:lstStyle/>
        <a:p>
          <a:r>
            <a:rPr lang="nl-NL" sz="1100" dirty="0"/>
            <a:t>Faseringsvoorstel</a:t>
          </a:r>
        </a:p>
      </dgm:t>
    </dgm:pt>
    <dgm:pt modelId="{00DED46E-B70A-471E-BD25-E05D62309A1B}" type="parTrans" cxnId="{189C83F7-5FAF-48D3-8BC8-7576E696C0C3}">
      <dgm:prSet/>
      <dgm:spPr/>
      <dgm:t>
        <a:bodyPr/>
        <a:lstStyle/>
        <a:p>
          <a:endParaRPr lang="nl-NL"/>
        </a:p>
      </dgm:t>
    </dgm:pt>
    <dgm:pt modelId="{A707541A-3ABD-4515-A782-875B05F6C004}" type="sibTrans" cxnId="{189C83F7-5FAF-48D3-8BC8-7576E696C0C3}">
      <dgm:prSet/>
      <dgm:spPr/>
      <dgm:t>
        <a:bodyPr/>
        <a:lstStyle/>
        <a:p>
          <a:endParaRPr lang="nl-NL"/>
        </a:p>
      </dgm:t>
    </dgm:pt>
    <dgm:pt modelId="{CCF1B2F4-DBB5-4F98-A879-C2E0D9F7B0F1}">
      <dgm:prSet phldrT="[Tekst]" custT="1"/>
      <dgm:spPr>
        <a:ln>
          <a:solidFill>
            <a:schemeClr val="accent4">
              <a:lumMod val="60000"/>
              <a:lumOff val="40000"/>
            </a:schemeClr>
          </a:solidFill>
        </a:ln>
      </dgm:spPr>
      <dgm:t>
        <a:bodyPr/>
        <a:lstStyle/>
        <a:p>
          <a:r>
            <a:rPr lang="nl-NL" sz="1100"/>
            <a:t>Transport per vrachtwagen van afvalwater naar lozingspunt Vogelhorst</a:t>
          </a:r>
          <a:endParaRPr lang="nl-NL" sz="1100" dirty="0"/>
        </a:p>
      </dgm:t>
    </dgm:pt>
    <dgm:pt modelId="{3A7013B5-0702-471C-99A5-8C5924481DD2}" type="parTrans" cxnId="{1E254FD0-5412-4F33-AD8E-564BC01D4BFD}">
      <dgm:prSet/>
      <dgm:spPr/>
      <dgm:t>
        <a:bodyPr/>
        <a:lstStyle/>
        <a:p>
          <a:endParaRPr lang="nl-NL"/>
        </a:p>
      </dgm:t>
    </dgm:pt>
    <dgm:pt modelId="{8B508370-CFE0-4ECB-B94D-25216FCB238A}" type="sibTrans" cxnId="{1E254FD0-5412-4F33-AD8E-564BC01D4BFD}">
      <dgm:prSet/>
      <dgm:spPr/>
      <dgm:t>
        <a:bodyPr/>
        <a:lstStyle/>
        <a:p>
          <a:endParaRPr lang="nl-NL"/>
        </a:p>
      </dgm:t>
    </dgm:pt>
    <dgm:pt modelId="{6C418855-F9F1-45AC-AF55-3116C0E95658}" type="pres">
      <dgm:prSet presAssocID="{FB3E81E6-488A-42D7-AFF6-48B326EB3DD9}" presName="linear" presStyleCnt="0">
        <dgm:presLayoutVars>
          <dgm:dir/>
          <dgm:animLvl val="lvl"/>
          <dgm:resizeHandles val="exact"/>
        </dgm:presLayoutVars>
      </dgm:prSet>
      <dgm:spPr/>
    </dgm:pt>
    <dgm:pt modelId="{ABE30F9F-FDDB-4FB6-BDB5-FAD61DD1F507}" type="pres">
      <dgm:prSet presAssocID="{D30920AB-DFE9-4CC2-9C40-5415343F4EC4}" presName="parentLin" presStyleCnt="0"/>
      <dgm:spPr/>
    </dgm:pt>
    <dgm:pt modelId="{D14008A8-BCC0-4994-BC9F-C12A808D3BB6}" type="pres">
      <dgm:prSet presAssocID="{D30920AB-DFE9-4CC2-9C40-5415343F4EC4}" presName="parentLeftMargin" presStyleLbl="node1" presStyleIdx="0" presStyleCnt="4"/>
      <dgm:spPr/>
    </dgm:pt>
    <dgm:pt modelId="{44ADD9FB-12A9-4380-881F-828ABC9ED583}" type="pres">
      <dgm:prSet presAssocID="{D30920AB-DFE9-4CC2-9C40-5415343F4EC4}" presName="parentText" presStyleLbl="node1" presStyleIdx="0" presStyleCnt="4">
        <dgm:presLayoutVars>
          <dgm:chMax val="0"/>
          <dgm:bulletEnabled val="1"/>
        </dgm:presLayoutVars>
      </dgm:prSet>
      <dgm:spPr/>
    </dgm:pt>
    <dgm:pt modelId="{DDB0E630-71AB-4185-8737-291ADDF88B71}" type="pres">
      <dgm:prSet presAssocID="{D30920AB-DFE9-4CC2-9C40-5415343F4EC4}" presName="negativeSpace" presStyleCnt="0"/>
      <dgm:spPr/>
    </dgm:pt>
    <dgm:pt modelId="{8DE2534A-0618-4683-9950-DDE2C6369CED}" type="pres">
      <dgm:prSet presAssocID="{D30920AB-DFE9-4CC2-9C40-5415343F4EC4}" presName="childText" presStyleLbl="conFgAcc1" presStyleIdx="0" presStyleCnt="4">
        <dgm:presLayoutVars>
          <dgm:bulletEnabled val="1"/>
        </dgm:presLayoutVars>
      </dgm:prSet>
      <dgm:spPr/>
    </dgm:pt>
    <dgm:pt modelId="{C943E8AE-E566-4C01-BAA7-79DA0135FF91}" type="pres">
      <dgm:prSet presAssocID="{D278D83C-2A7D-4AB2-8073-8D041A769D9D}" presName="spaceBetweenRectangles" presStyleCnt="0"/>
      <dgm:spPr/>
    </dgm:pt>
    <dgm:pt modelId="{41F60BF7-9FC7-4697-9AC5-CA0A930368A3}" type="pres">
      <dgm:prSet presAssocID="{3D044740-59C6-4F65-B164-3B19140F0B15}" presName="parentLin" presStyleCnt="0"/>
      <dgm:spPr/>
    </dgm:pt>
    <dgm:pt modelId="{BC71A40E-03CB-4CCC-9CC9-EF7686E0C836}" type="pres">
      <dgm:prSet presAssocID="{3D044740-59C6-4F65-B164-3B19140F0B15}" presName="parentLeftMargin" presStyleLbl="node1" presStyleIdx="0" presStyleCnt="4"/>
      <dgm:spPr/>
    </dgm:pt>
    <dgm:pt modelId="{BB521A46-3AEC-4158-9607-1D9105E2778D}" type="pres">
      <dgm:prSet presAssocID="{3D044740-59C6-4F65-B164-3B19140F0B15}" presName="parentText" presStyleLbl="node1" presStyleIdx="1" presStyleCnt="4">
        <dgm:presLayoutVars>
          <dgm:chMax val="0"/>
          <dgm:bulletEnabled val="1"/>
        </dgm:presLayoutVars>
      </dgm:prSet>
      <dgm:spPr/>
    </dgm:pt>
    <dgm:pt modelId="{B0372E89-0B16-4877-B957-4A9CB8FFA811}" type="pres">
      <dgm:prSet presAssocID="{3D044740-59C6-4F65-B164-3B19140F0B15}" presName="negativeSpace" presStyleCnt="0"/>
      <dgm:spPr/>
    </dgm:pt>
    <dgm:pt modelId="{95AE6B93-7F9F-4259-816F-BD69E13A8B88}" type="pres">
      <dgm:prSet presAssocID="{3D044740-59C6-4F65-B164-3B19140F0B15}" presName="childText" presStyleLbl="conFgAcc1" presStyleIdx="1" presStyleCnt="4">
        <dgm:presLayoutVars>
          <dgm:bulletEnabled val="1"/>
        </dgm:presLayoutVars>
      </dgm:prSet>
      <dgm:spPr/>
    </dgm:pt>
    <dgm:pt modelId="{51B7497F-7B7E-48A9-851A-EB17BAD03BA5}" type="pres">
      <dgm:prSet presAssocID="{5E2625EE-B7CA-4C36-8771-22DDBF038A69}" presName="spaceBetweenRectangles" presStyleCnt="0"/>
      <dgm:spPr/>
    </dgm:pt>
    <dgm:pt modelId="{7A53BB15-8BEA-4FD1-9E12-34B059EEFBD7}" type="pres">
      <dgm:prSet presAssocID="{8597428E-AA53-416A-9560-E20E82E4310E}" presName="parentLin" presStyleCnt="0"/>
      <dgm:spPr/>
    </dgm:pt>
    <dgm:pt modelId="{EA1329B8-D5BE-498A-9EAC-07C61AA1815F}" type="pres">
      <dgm:prSet presAssocID="{8597428E-AA53-416A-9560-E20E82E4310E}" presName="parentLeftMargin" presStyleLbl="node1" presStyleIdx="1" presStyleCnt="4"/>
      <dgm:spPr/>
    </dgm:pt>
    <dgm:pt modelId="{8CFE11CA-9451-4B7D-B75C-5509708F22DE}" type="pres">
      <dgm:prSet presAssocID="{8597428E-AA53-416A-9560-E20E82E4310E}" presName="parentText" presStyleLbl="node1" presStyleIdx="2" presStyleCnt="4">
        <dgm:presLayoutVars>
          <dgm:chMax val="0"/>
          <dgm:bulletEnabled val="1"/>
        </dgm:presLayoutVars>
      </dgm:prSet>
      <dgm:spPr/>
    </dgm:pt>
    <dgm:pt modelId="{19AE4C1D-D27F-480F-972C-07FB4F4DD816}" type="pres">
      <dgm:prSet presAssocID="{8597428E-AA53-416A-9560-E20E82E4310E}" presName="negativeSpace" presStyleCnt="0"/>
      <dgm:spPr/>
    </dgm:pt>
    <dgm:pt modelId="{EC865E0E-BB6B-4310-A25A-BD7227864203}" type="pres">
      <dgm:prSet presAssocID="{8597428E-AA53-416A-9560-E20E82E4310E}" presName="childText" presStyleLbl="conFgAcc1" presStyleIdx="2" presStyleCnt="4" custLinFactNeighborY="59333">
        <dgm:presLayoutVars>
          <dgm:bulletEnabled val="1"/>
        </dgm:presLayoutVars>
      </dgm:prSet>
      <dgm:spPr/>
    </dgm:pt>
    <dgm:pt modelId="{CCE49FBD-FE10-4E43-A268-06E3E7FF2D84}" type="pres">
      <dgm:prSet presAssocID="{01D25E4B-72F1-402A-86FD-9B1BCD05D8FD}" presName="spaceBetweenRectangles" presStyleCnt="0"/>
      <dgm:spPr/>
    </dgm:pt>
    <dgm:pt modelId="{246AFD7E-D2B7-4947-89A7-CAF84F7A78D0}" type="pres">
      <dgm:prSet presAssocID="{390DD720-FFFD-4015-A0E7-D67A2DAEA8B4}" presName="parentLin" presStyleCnt="0"/>
      <dgm:spPr/>
    </dgm:pt>
    <dgm:pt modelId="{08E0F044-A012-4DD1-BBC7-AB89948EC936}" type="pres">
      <dgm:prSet presAssocID="{390DD720-FFFD-4015-A0E7-D67A2DAEA8B4}" presName="parentLeftMargin" presStyleLbl="node1" presStyleIdx="2" presStyleCnt="4"/>
      <dgm:spPr/>
    </dgm:pt>
    <dgm:pt modelId="{D3C3E52F-6573-4C50-9D57-DE77E55D8D71}" type="pres">
      <dgm:prSet presAssocID="{390DD720-FFFD-4015-A0E7-D67A2DAEA8B4}" presName="parentText" presStyleLbl="node1" presStyleIdx="3" presStyleCnt="4">
        <dgm:presLayoutVars>
          <dgm:chMax val="0"/>
          <dgm:bulletEnabled val="1"/>
        </dgm:presLayoutVars>
      </dgm:prSet>
      <dgm:spPr/>
    </dgm:pt>
    <dgm:pt modelId="{6DCE77DD-AF53-4B61-B81F-634743C0A6E8}" type="pres">
      <dgm:prSet presAssocID="{390DD720-FFFD-4015-A0E7-D67A2DAEA8B4}" presName="negativeSpace" presStyleCnt="0"/>
      <dgm:spPr/>
    </dgm:pt>
    <dgm:pt modelId="{893EA16C-6897-464A-9401-1E258B9ABAEA}" type="pres">
      <dgm:prSet presAssocID="{390DD720-FFFD-4015-A0E7-D67A2DAEA8B4}" presName="childText" presStyleLbl="conFgAcc1" presStyleIdx="3" presStyleCnt="4">
        <dgm:presLayoutVars>
          <dgm:bulletEnabled val="1"/>
        </dgm:presLayoutVars>
      </dgm:prSet>
      <dgm:spPr/>
    </dgm:pt>
  </dgm:ptLst>
  <dgm:cxnLst>
    <dgm:cxn modelId="{62A60903-4557-4B22-9F63-F774C6B6E147}" type="presOf" srcId="{8597428E-AA53-416A-9560-E20E82E4310E}" destId="{8CFE11CA-9451-4B7D-B75C-5509708F22DE}" srcOrd="1" destOrd="0" presId="urn:microsoft.com/office/officeart/2005/8/layout/list1"/>
    <dgm:cxn modelId="{5E248605-F27E-49B3-B470-70C32D58D171}" type="presOf" srcId="{EAAA0DE8-C16F-44EB-A5C9-E2A2EBBC27E7}" destId="{8DE2534A-0618-4683-9950-DDE2C6369CED}" srcOrd="0" destOrd="1" presId="urn:microsoft.com/office/officeart/2005/8/layout/list1"/>
    <dgm:cxn modelId="{DF41230C-56F7-438F-8BB9-BCF0029ADAB4}" type="presOf" srcId="{6A9890F5-7EA2-441A-B1BE-13A1BC1BCE04}" destId="{893EA16C-6897-464A-9401-1E258B9ABAEA}" srcOrd="0" destOrd="0" presId="urn:microsoft.com/office/officeart/2005/8/layout/list1"/>
    <dgm:cxn modelId="{91228124-399C-47BD-9E33-986F0AA3AAB6}" type="presOf" srcId="{3D044740-59C6-4F65-B164-3B19140F0B15}" destId="{BB521A46-3AEC-4158-9607-1D9105E2778D}" srcOrd="1" destOrd="0" presId="urn:microsoft.com/office/officeart/2005/8/layout/list1"/>
    <dgm:cxn modelId="{4069142D-848D-4BBC-AE70-F1AFB727E08D}" type="presOf" srcId="{FB3E81E6-488A-42D7-AFF6-48B326EB3DD9}" destId="{6C418855-F9F1-45AC-AF55-3116C0E95658}" srcOrd="0" destOrd="0" presId="urn:microsoft.com/office/officeart/2005/8/layout/list1"/>
    <dgm:cxn modelId="{DAD74330-56CA-45E4-B6BE-36C5C95AFF3D}" srcId="{390DD720-FFFD-4015-A0E7-D67A2DAEA8B4}" destId="{94706AD2-8531-4BA6-AEF9-2C90A0726FC7}" srcOrd="1" destOrd="0" parTransId="{C46FA3C4-B9EE-4CBE-AA10-8BA14E1E1D17}" sibTransId="{95EE0391-0AD5-4593-BC65-582CD2E463F5}"/>
    <dgm:cxn modelId="{2C68B935-1F7E-44E8-BE04-0428F8D6AE9A}" type="presOf" srcId="{3D044740-59C6-4F65-B164-3B19140F0B15}" destId="{BC71A40E-03CB-4CCC-9CC9-EF7686E0C836}" srcOrd="0" destOrd="0" presId="urn:microsoft.com/office/officeart/2005/8/layout/list1"/>
    <dgm:cxn modelId="{2A4BFE35-266C-4B45-B3A9-9BD118681ACA}" srcId="{D30920AB-DFE9-4CC2-9C40-5415343F4EC4}" destId="{17C96658-991A-4059-96A7-DA6CBF27E9B9}" srcOrd="0" destOrd="0" parTransId="{26C2B4CF-0C21-47D7-B0D4-6AD683E9333F}" sibTransId="{E246200C-9829-42D2-AA31-3C9F502100C7}"/>
    <dgm:cxn modelId="{BC852237-079E-48F1-9956-31D2D9301663}" srcId="{FB3E81E6-488A-42D7-AFF6-48B326EB3DD9}" destId="{3D044740-59C6-4F65-B164-3B19140F0B15}" srcOrd="1" destOrd="0" parTransId="{0EE163DF-42BF-45AB-A174-86712D249800}" sibTransId="{5E2625EE-B7CA-4C36-8771-22DDBF038A69}"/>
    <dgm:cxn modelId="{09C08C3F-38AE-434D-B857-88E26C3C6632}" type="presOf" srcId="{94706AD2-8531-4BA6-AEF9-2C90A0726FC7}" destId="{893EA16C-6897-464A-9401-1E258B9ABAEA}" srcOrd="0" destOrd="1" presId="urn:microsoft.com/office/officeart/2005/8/layout/list1"/>
    <dgm:cxn modelId="{C471B55B-2A7C-434C-BE0B-75470782168B}" type="presOf" srcId="{390DD720-FFFD-4015-A0E7-D67A2DAEA8B4}" destId="{D3C3E52F-6573-4C50-9D57-DE77E55D8D71}" srcOrd="1" destOrd="0" presId="urn:microsoft.com/office/officeart/2005/8/layout/list1"/>
    <dgm:cxn modelId="{B258CF68-AA55-4AB0-94A5-32C075ABCF39}" srcId="{D30920AB-DFE9-4CC2-9C40-5415343F4EC4}" destId="{B7C93D66-43C2-4C18-9FB9-E1D155956A28}" srcOrd="3" destOrd="0" parTransId="{A7DCA25D-0596-4C9F-8E59-536C29DE8A3A}" sibTransId="{45F21490-2ACC-4F22-B888-B991AD0595C4}"/>
    <dgm:cxn modelId="{47226C6C-81C9-4E88-84D1-7A847AA2148D}" srcId="{D30920AB-DFE9-4CC2-9C40-5415343F4EC4}" destId="{8E26B141-71DA-4287-BD1F-2E222187A858}" srcOrd="2" destOrd="0" parTransId="{E8F6637E-19F9-4F88-A2D6-FD043411AD03}" sibTransId="{34528D38-A057-462D-A855-8B2B2E358454}"/>
    <dgm:cxn modelId="{E155994F-B1D7-4CA5-9B31-D97218A174FD}" srcId="{FB3E81E6-488A-42D7-AFF6-48B326EB3DD9}" destId="{8597428E-AA53-416A-9560-E20E82E4310E}" srcOrd="2" destOrd="0" parTransId="{3BB63585-092E-46A1-B2B8-B7EDADBE5BFC}" sibTransId="{01D25E4B-72F1-402A-86FD-9B1BCD05D8FD}"/>
    <dgm:cxn modelId="{F4F84652-95EA-4934-8695-8BF7311F7340}" type="presOf" srcId="{8597428E-AA53-416A-9560-E20E82E4310E}" destId="{EA1329B8-D5BE-498A-9EAC-07C61AA1815F}" srcOrd="0" destOrd="0" presId="urn:microsoft.com/office/officeart/2005/8/layout/list1"/>
    <dgm:cxn modelId="{3EC8A173-BFD7-446B-B76A-C6858A3C0E19}" type="presOf" srcId="{32506B4C-0E62-4153-8702-BF8A9420A8C2}" destId="{EC865E0E-BB6B-4310-A25A-BD7227864203}" srcOrd="0" destOrd="0" presId="urn:microsoft.com/office/officeart/2005/8/layout/list1"/>
    <dgm:cxn modelId="{17691177-5631-43D3-8036-242D2C0F9B60}" srcId="{FB3E81E6-488A-42D7-AFF6-48B326EB3DD9}" destId="{390DD720-FFFD-4015-A0E7-D67A2DAEA8B4}" srcOrd="3" destOrd="0" parTransId="{7728B292-4C31-48DD-A00F-A7CCA31C4D0B}" sibTransId="{A65B5F2B-602D-4865-A3E7-F7A27B573149}"/>
    <dgm:cxn modelId="{27F5A958-1303-486D-ACB1-3DE55546979C}" type="presOf" srcId="{B7C93D66-43C2-4C18-9FB9-E1D155956A28}" destId="{8DE2534A-0618-4683-9950-DDE2C6369CED}" srcOrd="0" destOrd="3" presId="urn:microsoft.com/office/officeart/2005/8/layout/list1"/>
    <dgm:cxn modelId="{F195B57C-6F26-420C-AAE6-25AEEB2A0CD7}" srcId="{FB3E81E6-488A-42D7-AFF6-48B326EB3DD9}" destId="{D30920AB-DFE9-4CC2-9C40-5415343F4EC4}" srcOrd="0" destOrd="0" parTransId="{0812F57A-4753-4F80-935B-44E8018F2EFD}" sibTransId="{D278D83C-2A7D-4AB2-8073-8D041A769D9D}"/>
    <dgm:cxn modelId="{6B1F9C83-5BD0-4D20-AF7B-B31B12FEB979}" type="presOf" srcId="{99C66C27-CF84-414D-B9DB-C684487B7837}" destId="{95AE6B93-7F9F-4259-816F-BD69E13A8B88}" srcOrd="0" destOrd="1" presId="urn:microsoft.com/office/officeart/2005/8/layout/list1"/>
    <dgm:cxn modelId="{5026E493-F813-44E7-85E8-970DA92DE422}" type="presOf" srcId="{CCF1B2F4-DBB5-4F98-A879-C2E0D9F7B0F1}" destId="{EC865E0E-BB6B-4310-A25A-BD7227864203}" srcOrd="0" destOrd="1" presId="urn:microsoft.com/office/officeart/2005/8/layout/list1"/>
    <dgm:cxn modelId="{D81AB5AB-7B86-4A58-BBC4-266675B36A3F}" type="presOf" srcId="{8E26B141-71DA-4287-BD1F-2E222187A858}" destId="{8DE2534A-0618-4683-9950-DDE2C6369CED}" srcOrd="0" destOrd="2" presId="urn:microsoft.com/office/officeart/2005/8/layout/list1"/>
    <dgm:cxn modelId="{4E756DAF-21EC-4C5A-AC92-323BE836746F}" srcId="{D30920AB-DFE9-4CC2-9C40-5415343F4EC4}" destId="{EAAA0DE8-C16F-44EB-A5C9-E2A2EBBC27E7}" srcOrd="1" destOrd="0" parTransId="{F91D79D2-A331-46CD-A08C-EFAA668AC4C3}" sibTransId="{22442674-49D5-4C69-9FBE-D4DA796FF733}"/>
    <dgm:cxn modelId="{A9AD2CC2-9658-488A-B351-57DE4453DDFE}" srcId="{390DD720-FFFD-4015-A0E7-D67A2DAEA8B4}" destId="{6A9890F5-7EA2-441A-B1BE-13A1BC1BCE04}" srcOrd="0" destOrd="0" parTransId="{A478A437-C916-4D99-95A4-115F892F51C3}" sibTransId="{E705427B-E83B-4354-8DF9-2AF06D27C9A3}"/>
    <dgm:cxn modelId="{DCA3ACCC-9130-4CA5-81D5-E8A04BF8B0F0}" type="presOf" srcId="{D30920AB-DFE9-4CC2-9C40-5415343F4EC4}" destId="{D14008A8-BCC0-4994-BC9F-C12A808D3BB6}" srcOrd="0" destOrd="0" presId="urn:microsoft.com/office/officeart/2005/8/layout/list1"/>
    <dgm:cxn modelId="{6F4861D0-62C8-4488-BDB0-0AD8819D6941}" srcId="{8597428E-AA53-416A-9560-E20E82E4310E}" destId="{32506B4C-0E62-4153-8702-BF8A9420A8C2}" srcOrd="0" destOrd="0" parTransId="{9A3BFE40-6246-423A-832A-2E2436B14C16}" sibTransId="{D8B28AB1-5343-4135-8199-5320CB937B76}"/>
    <dgm:cxn modelId="{1E254FD0-5412-4F33-AD8E-564BC01D4BFD}" srcId="{8597428E-AA53-416A-9560-E20E82E4310E}" destId="{CCF1B2F4-DBB5-4F98-A879-C2E0D9F7B0F1}" srcOrd="1" destOrd="0" parTransId="{3A7013B5-0702-471C-99A5-8C5924481DD2}" sibTransId="{8B508370-CFE0-4ECB-B94D-25216FCB238A}"/>
    <dgm:cxn modelId="{1A6F89D2-630D-4E8A-A712-82B262E8305D}" type="presOf" srcId="{390DD720-FFFD-4015-A0E7-D67A2DAEA8B4}" destId="{08E0F044-A012-4DD1-BBC7-AB89948EC936}" srcOrd="0" destOrd="0" presId="urn:microsoft.com/office/officeart/2005/8/layout/list1"/>
    <dgm:cxn modelId="{BD6C7ADA-8390-44CD-B045-E02DD2CB5BD6}" type="presOf" srcId="{C218A2EF-E9A0-40B7-AC27-85179090DAC4}" destId="{95AE6B93-7F9F-4259-816F-BD69E13A8B88}" srcOrd="0" destOrd="0" presId="urn:microsoft.com/office/officeart/2005/8/layout/list1"/>
    <dgm:cxn modelId="{8BBCF2DC-FE7A-4672-AA6C-4D116DE101F3}" srcId="{3D044740-59C6-4F65-B164-3B19140F0B15}" destId="{C218A2EF-E9A0-40B7-AC27-85179090DAC4}" srcOrd="0" destOrd="0" parTransId="{A0CAF233-B166-414F-A783-427C8D57ABE1}" sibTransId="{EFF8FB6B-350B-4570-8E1C-61D293155C08}"/>
    <dgm:cxn modelId="{C936B0E5-AB50-4A2E-A772-7DADE3B1C2A3}" type="presOf" srcId="{17C96658-991A-4059-96A7-DA6CBF27E9B9}" destId="{8DE2534A-0618-4683-9950-DDE2C6369CED}" srcOrd="0" destOrd="0" presId="urn:microsoft.com/office/officeart/2005/8/layout/list1"/>
    <dgm:cxn modelId="{C61143EB-DA66-4DD5-8C14-C31B758C1334}" type="presOf" srcId="{D30920AB-DFE9-4CC2-9C40-5415343F4EC4}" destId="{44ADD9FB-12A9-4380-881F-828ABC9ED583}" srcOrd="1" destOrd="0" presId="urn:microsoft.com/office/officeart/2005/8/layout/list1"/>
    <dgm:cxn modelId="{189C83F7-5FAF-48D3-8BC8-7576E696C0C3}" srcId="{3D044740-59C6-4F65-B164-3B19140F0B15}" destId="{99C66C27-CF84-414D-B9DB-C684487B7837}" srcOrd="1" destOrd="0" parTransId="{00DED46E-B70A-471E-BD25-E05D62309A1B}" sibTransId="{A707541A-3ABD-4515-A782-875B05F6C004}"/>
    <dgm:cxn modelId="{539B8FA1-D9E7-488C-B8C1-42AD3EC47C95}" type="presParOf" srcId="{6C418855-F9F1-45AC-AF55-3116C0E95658}" destId="{ABE30F9F-FDDB-4FB6-BDB5-FAD61DD1F507}" srcOrd="0" destOrd="0" presId="urn:microsoft.com/office/officeart/2005/8/layout/list1"/>
    <dgm:cxn modelId="{785BEA6B-9F9E-4237-8B60-F9748BDB7292}" type="presParOf" srcId="{ABE30F9F-FDDB-4FB6-BDB5-FAD61DD1F507}" destId="{D14008A8-BCC0-4994-BC9F-C12A808D3BB6}" srcOrd="0" destOrd="0" presId="urn:microsoft.com/office/officeart/2005/8/layout/list1"/>
    <dgm:cxn modelId="{4A746A7A-60E8-4461-9B3B-86A89D0D8955}" type="presParOf" srcId="{ABE30F9F-FDDB-4FB6-BDB5-FAD61DD1F507}" destId="{44ADD9FB-12A9-4380-881F-828ABC9ED583}" srcOrd="1" destOrd="0" presId="urn:microsoft.com/office/officeart/2005/8/layout/list1"/>
    <dgm:cxn modelId="{64FBCA43-BEEA-4AEE-9453-E1B6B17D39E4}" type="presParOf" srcId="{6C418855-F9F1-45AC-AF55-3116C0E95658}" destId="{DDB0E630-71AB-4185-8737-291ADDF88B71}" srcOrd="1" destOrd="0" presId="urn:microsoft.com/office/officeart/2005/8/layout/list1"/>
    <dgm:cxn modelId="{DE70EDED-DB1B-4578-A0EB-F6E3A38178E2}" type="presParOf" srcId="{6C418855-F9F1-45AC-AF55-3116C0E95658}" destId="{8DE2534A-0618-4683-9950-DDE2C6369CED}" srcOrd="2" destOrd="0" presId="urn:microsoft.com/office/officeart/2005/8/layout/list1"/>
    <dgm:cxn modelId="{65945FB2-20A7-4616-8734-4CC36A4D9C7A}" type="presParOf" srcId="{6C418855-F9F1-45AC-AF55-3116C0E95658}" destId="{C943E8AE-E566-4C01-BAA7-79DA0135FF91}" srcOrd="3" destOrd="0" presId="urn:microsoft.com/office/officeart/2005/8/layout/list1"/>
    <dgm:cxn modelId="{A555BBB2-C7A2-4F5D-BE76-9C7603E848F4}" type="presParOf" srcId="{6C418855-F9F1-45AC-AF55-3116C0E95658}" destId="{41F60BF7-9FC7-4697-9AC5-CA0A930368A3}" srcOrd="4" destOrd="0" presId="urn:microsoft.com/office/officeart/2005/8/layout/list1"/>
    <dgm:cxn modelId="{A863097E-07E9-42F1-8BBB-04928C195E64}" type="presParOf" srcId="{41F60BF7-9FC7-4697-9AC5-CA0A930368A3}" destId="{BC71A40E-03CB-4CCC-9CC9-EF7686E0C836}" srcOrd="0" destOrd="0" presId="urn:microsoft.com/office/officeart/2005/8/layout/list1"/>
    <dgm:cxn modelId="{37C6C31A-AE99-4484-A96B-CCFB57657ED1}" type="presParOf" srcId="{41F60BF7-9FC7-4697-9AC5-CA0A930368A3}" destId="{BB521A46-3AEC-4158-9607-1D9105E2778D}" srcOrd="1" destOrd="0" presId="urn:microsoft.com/office/officeart/2005/8/layout/list1"/>
    <dgm:cxn modelId="{D7E07CFD-DE9A-4322-B698-BD5C7E9EB293}" type="presParOf" srcId="{6C418855-F9F1-45AC-AF55-3116C0E95658}" destId="{B0372E89-0B16-4877-B957-4A9CB8FFA811}" srcOrd="5" destOrd="0" presId="urn:microsoft.com/office/officeart/2005/8/layout/list1"/>
    <dgm:cxn modelId="{1931DE9B-F32B-4586-8A6D-F11E0D257ED1}" type="presParOf" srcId="{6C418855-F9F1-45AC-AF55-3116C0E95658}" destId="{95AE6B93-7F9F-4259-816F-BD69E13A8B88}" srcOrd="6" destOrd="0" presId="urn:microsoft.com/office/officeart/2005/8/layout/list1"/>
    <dgm:cxn modelId="{2CE8A666-F8E0-4840-A25E-9BA60EB1CB7F}" type="presParOf" srcId="{6C418855-F9F1-45AC-AF55-3116C0E95658}" destId="{51B7497F-7B7E-48A9-851A-EB17BAD03BA5}" srcOrd="7" destOrd="0" presId="urn:microsoft.com/office/officeart/2005/8/layout/list1"/>
    <dgm:cxn modelId="{08D740B1-FA70-4EE5-BF11-E05C0E29E770}" type="presParOf" srcId="{6C418855-F9F1-45AC-AF55-3116C0E95658}" destId="{7A53BB15-8BEA-4FD1-9E12-34B059EEFBD7}" srcOrd="8" destOrd="0" presId="urn:microsoft.com/office/officeart/2005/8/layout/list1"/>
    <dgm:cxn modelId="{E3D65B50-4F01-4CA6-A2ED-F0B9833CD62C}" type="presParOf" srcId="{7A53BB15-8BEA-4FD1-9E12-34B059EEFBD7}" destId="{EA1329B8-D5BE-498A-9EAC-07C61AA1815F}" srcOrd="0" destOrd="0" presId="urn:microsoft.com/office/officeart/2005/8/layout/list1"/>
    <dgm:cxn modelId="{6CD0F448-A9D8-4DF7-AFF9-0D747F8904D8}" type="presParOf" srcId="{7A53BB15-8BEA-4FD1-9E12-34B059EEFBD7}" destId="{8CFE11CA-9451-4B7D-B75C-5509708F22DE}" srcOrd="1" destOrd="0" presId="urn:microsoft.com/office/officeart/2005/8/layout/list1"/>
    <dgm:cxn modelId="{711CF5C7-1FAF-4DCD-BB0D-E15C41B2F062}" type="presParOf" srcId="{6C418855-F9F1-45AC-AF55-3116C0E95658}" destId="{19AE4C1D-D27F-480F-972C-07FB4F4DD816}" srcOrd="9" destOrd="0" presId="urn:microsoft.com/office/officeart/2005/8/layout/list1"/>
    <dgm:cxn modelId="{7A6D1EA9-ED56-4418-B347-067250F34ED6}" type="presParOf" srcId="{6C418855-F9F1-45AC-AF55-3116C0E95658}" destId="{EC865E0E-BB6B-4310-A25A-BD7227864203}" srcOrd="10" destOrd="0" presId="urn:microsoft.com/office/officeart/2005/8/layout/list1"/>
    <dgm:cxn modelId="{9DD273A9-6FAD-4C64-B697-AEB882242714}" type="presParOf" srcId="{6C418855-F9F1-45AC-AF55-3116C0E95658}" destId="{CCE49FBD-FE10-4E43-A268-06E3E7FF2D84}" srcOrd="11" destOrd="0" presId="urn:microsoft.com/office/officeart/2005/8/layout/list1"/>
    <dgm:cxn modelId="{1AF616E8-1F71-44E0-ABBE-8C42BCE58E26}" type="presParOf" srcId="{6C418855-F9F1-45AC-AF55-3116C0E95658}" destId="{246AFD7E-D2B7-4947-89A7-CAF84F7A78D0}" srcOrd="12" destOrd="0" presId="urn:microsoft.com/office/officeart/2005/8/layout/list1"/>
    <dgm:cxn modelId="{0DD5380D-DE51-4DCE-A347-A79736A40C55}" type="presParOf" srcId="{246AFD7E-D2B7-4947-89A7-CAF84F7A78D0}" destId="{08E0F044-A012-4DD1-BBC7-AB89948EC936}" srcOrd="0" destOrd="0" presId="urn:microsoft.com/office/officeart/2005/8/layout/list1"/>
    <dgm:cxn modelId="{B1293E5A-237A-4144-80C6-0A3C73450135}" type="presParOf" srcId="{246AFD7E-D2B7-4947-89A7-CAF84F7A78D0}" destId="{D3C3E52F-6573-4C50-9D57-DE77E55D8D71}" srcOrd="1" destOrd="0" presId="urn:microsoft.com/office/officeart/2005/8/layout/list1"/>
    <dgm:cxn modelId="{A7944464-43BD-4A60-9739-A5C24E9DBF2F}" type="presParOf" srcId="{6C418855-F9F1-45AC-AF55-3116C0E95658}" destId="{6DCE77DD-AF53-4B61-B81F-634743C0A6E8}" srcOrd="13" destOrd="0" presId="urn:microsoft.com/office/officeart/2005/8/layout/list1"/>
    <dgm:cxn modelId="{3BCEF2F0-1CBC-4550-856B-BC0C1D210353}" type="presParOf" srcId="{6C418855-F9F1-45AC-AF55-3116C0E95658}" destId="{893EA16C-6897-464A-9401-1E258B9ABAE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3E81E6-488A-42D7-AFF6-48B326EB3DD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nl-NL"/>
        </a:p>
      </dgm:t>
    </dgm:pt>
    <dgm:pt modelId="{D30920AB-DFE9-4CC2-9C40-5415343F4EC4}">
      <dgm:prSet phldrT="[Tekst]" custT="1"/>
      <dgm:spPr/>
      <dgm:t>
        <a:bodyPr/>
        <a:lstStyle/>
        <a:p>
          <a:r>
            <a:rPr lang="nl-NL" sz="1100" dirty="0"/>
            <a:t>Communicatie over de aanpak</a:t>
          </a:r>
        </a:p>
      </dgm:t>
    </dgm:pt>
    <dgm:pt modelId="{0812F57A-4753-4F80-935B-44E8018F2EFD}" type="parTrans" cxnId="{F195B57C-6F26-420C-AAE6-25AEEB2A0CD7}">
      <dgm:prSet/>
      <dgm:spPr/>
      <dgm:t>
        <a:bodyPr/>
        <a:lstStyle/>
        <a:p>
          <a:endParaRPr lang="nl-NL" sz="2800"/>
        </a:p>
      </dgm:t>
    </dgm:pt>
    <dgm:pt modelId="{D278D83C-2A7D-4AB2-8073-8D041A769D9D}" type="sibTrans" cxnId="{F195B57C-6F26-420C-AAE6-25AEEB2A0CD7}">
      <dgm:prSet/>
      <dgm:spPr/>
      <dgm:t>
        <a:bodyPr/>
        <a:lstStyle/>
        <a:p>
          <a:endParaRPr lang="nl-NL" sz="2800"/>
        </a:p>
      </dgm:t>
    </dgm:pt>
    <dgm:pt modelId="{17C96658-991A-4059-96A7-DA6CBF27E9B9}">
      <dgm:prSet phldrT="[Tekst]" custT="1"/>
      <dgm:spPr/>
      <dgm:t>
        <a:bodyPr/>
        <a:lstStyle/>
        <a:p>
          <a:r>
            <a:rPr lang="nl-NL" sz="1100" dirty="0"/>
            <a:t>Maakoosterwold.nl</a:t>
          </a:r>
        </a:p>
      </dgm:t>
    </dgm:pt>
    <dgm:pt modelId="{26C2B4CF-0C21-47D7-B0D4-6AD683E9333F}" type="parTrans" cxnId="{2A4BFE35-266C-4B45-B3A9-9BD118681ACA}">
      <dgm:prSet/>
      <dgm:spPr/>
      <dgm:t>
        <a:bodyPr/>
        <a:lstStyle/>
        <a:p>
          <a:endParaRPr lang="nl-NL" sz="2800"/>
        </a:p>
      </dgm:t>
    </dgm:pt>
    <dgm:pt modelId="{E246200C-9829-42D2-AA31-3C9F502100C7}" type="sibTrans" cxnId="{2A4BFE35-266C-4B45-B3A9-9BD118681ACA}">
      <dgm:prSet/>
      <dgm:spPr/>
      <dgm:t>
        <a:bodyPr/>
        <a:lstStyle/>
        <a:p>
          <a:endParaRPr lang="nl-NL" sz="2800"/>
        </a:p>
      </dgm:t>
    </dgm:pt>
    <dgm:pt modelId="{8597428E-AA53-416A-9560-E20E82E4310E}">
      <dgm:prSet phldrT="[Tekst]" custT="1"/>
      <dgm:spPr>
        <a:solidFill>
          <a:schemeClr val="accent4">
            <a:lumMod val="60000"/>
            <a:lumOff val="40000"/>
          </a:schemeClr>
        </a:solidFill>
      </dgm:spPr>
      <dgm:t>
        <a:bodyPr/>
        <a:lstStyle/>
        <a:p>
          <a:r>
            <a:rPr lang="nl-NL" sz="1100" dirty="0"/>
            <a:t>Tijdelijke maatregelen</a:t>
          </a:r>
        </a:p>
      </dgm:t>
    </dgm:pt>
    <dgm:pt modelId="{3BB63585-092E-46A1-B2B8-B7EDADBE5BFC}" type="parTrans" cxnId="{E155994F-B1D7-4CA5-9B31-D97218A174FD}">
      <dgm:prSet/>
      <dgm:spPr/>
      <dgm:t>
        <a:bodyPr/>
        <a:lstStyle/>
        <a:p>
          <a:endParaRPr lang="nl-NL" sz="1400"/>
        </a:p>
      </dgm:t>
    </dgm:pt>
    <dgm:pt modelId="{01D25E4B-72F1-402A-86FD-9B1BCD05D8FD}" type="sibTrans" cxnId="{E155994F-B1D7-4CA5-9B31-D97218A174FD}">
      <dgm:prSet/>
      <dgm:spPr/>
      <dgm:t>
        <a:bodyPr/>
        <a:lstStyle/>
        <a:p>
          <a:endParaRPr lang="nl-NL" sz="1400"/>
        </a:p>
      </dgm:t>
    </dgm:pt>
    <dgm:pt modelId="{32506B4C-0E62-4153-8702-BF8A9420A8C2}">
      <dgm:prSet phldrT="[Tekst]" custT="1"/>
      <dgm:spPr>
        <a:ln>
          <a:solidFill>
            <a:schemeClr val="accent4">
              <a:lumMod val="60000"/>
              <a:lumOff val="40000"/>
            </a:schemeClr>
          </a:solidFill>
        </a:ln>
      </dgm:spPr>
      <dgm:t>
        <a:bodyPr/>
        <a:lstStyle/>
        <a:p>
          <a:r>
            <a:rPr lang="nl-NL" sz="1100" dirty="0"/>
            <a:t>Loket ingericht voor bewoners die een tijdelijke maatregel nodig hebben: </a:t>
          </a:r>
          <a:r>
            <a:rPr lang="nl-NL" sz="1100" dirty="0">
              <a:hlinkClick xmlns:r="http://schemas.openxmlformats.org/officeDocument/2006/relationships" r:id="rId1"/>
            </a:rPr>
            <a:t>afvalwateroosterwold@almere.nl</a:t>
          </a:r>
          <a:r>
            <a:rPr lang="nl-NL" sz="1100" dirty="0"/>
            <a:t> </a:t>
          </a:r>
        </a:p>
      </dgm:t>
    </dgm:pt>
    <dgm:pt modelId="{9A3BFE40-6246-423A-832A-2E2436B14C16}" type="parTrans" cxnId="{6F4861D0-62C8-4488-BDB0-0AD8819D6941}">
      <dgm:prSet/>
      <dgm:spPr/>
      <dgm:t>
        <a:bodyPr/>
        <a:lstStyle/>
        <a:p>
          <a:endParaRPr lang="nl-NL" sz="1400"/>
        </a:p>
      </dgm:t>
    </dgm:pt>
    <dgm:pt modelId="{D8B28AB1-5343-4135-8199-5320CB937B76}" type="sibTrans" cxnId="{6F4861D0-62C8-4488-BDB0-0AD8819D6941}">
      <dgm:prSet/>
      <dgm:spPr/>
      <dgm:t>
        <a:bodyPr/>
        <a:lstStyle/>
        <a:p>
          <a:endParaRPr lang="nl-NL" sz="1400"/>
        </a:p>
      </dgm:t>
    </dgm:pt>
    <dgm:pt modelId="{390DD720-FFFD-4015-A0E7-D67A2DAEA8B4}">
      <dgm:prSet phldrT="[Tekst]" custT="1"/>
      <dgm:spPr/>
      <dgm:t>
        <a:bodyPr/>
        <a:lstStyle/>
        <a:p>
          <a:r>
            <a:rPr lang="nl-NL" sz="1100" dirty="0"/>
            <a:t>Beheer en Onderhoud</a:t>
          </a:r>
        </a:p>
      </dgm:t>
    </dgm:pt>
    <dgm:pt modelId="{7728B292-4C31-48DD-A00F-A7CCA31C4D0B}" type="parTrans" cxnId="{17691177-5631-43D3-8036-242D2C0F9B60}">
      <dgm:prSet/>
      <dgm:spPr/>
      <dgm:t>
        <a:bodyPr/>
        <a:lstStyle/>
        <a:p>
          <a:endParaRPr lang="nl-NL" sz="1400"/>
        </a:p>
      </dgm:t>
    </dgm:pt>
    <dgm:pt modelId="{A65B5F2B-602D-4865-A3E7-F7A27B573149}" type="sibTrans" cxnId="{17691177-5631-43D3-8036-242D2C0F9B60}">
      <dgm:prSet/>
      <dgm:spPr/>
      <dgm:t>
        <a:bodyPr/>
        <a:lstStyle/>
        <a:p>
          <a:endParaRPr lang="nl-NL" sz="1400"/>
        </a:p>
      </dgm:t>
    </dgm:pt>
    <dgm:pt modelId="{6A9890F5-7EA2-441A-B1BE-13A1BC1BCE04}">
      <dgm:prSet phldrT="[Tekst]" custT="1"/>
      <dgm:spPr/>
      <dgm:t>
        <a:bodyPr/>
        <a:lstStyle/>
        <a:p>
          <a:r>
            <a:rPr lang="nl-NL" sz="1100" dirty="0"/>
            <a:t>Communicatie over bedoeling en aanpak door gemeente</a:t>
          </a:r>
        </a:p>
      </dgm:t>
    </dgm:pt>
    <dgm:pt modelId="{A478A437-C916-4D99-95A4-115F892F51C3}" type="parTrans" cxnId="{A9AD2CC2-9658-488A-B351-57DE4453DDFE}">
      <dgm:prSet/>
      <dgm:spPr/>
      <dgm:t>
        <a:bodyPr/>
        <a:lstStyle/>
        <a:p>
          <a:endParaRPr lang="nl-NL" sz="1400"/>
        </a:p>
      </dgm:t>
    </dgm:pt>
    <dgm:pt modelId="{E705427B-E83B-4354-8DF9-2AF06D27C9A3}" type="sibTrans" cxnId="{A9AD2CC2-9658-488A-B351-57DE4453DDFE}">
      <dgm:prSet/>
      <dgm:spPr/>
      <dgm:t>
        <a:bodyPr/>
        <a:lstStyle/>
        <a:p>
          <a:endParaRPr lang="nl-NL" sz="1400"/>
        </a:p>
      </dgm:t>
    </dgm:pt>
    <dgm:pt modelId="{EAAA0DE8-C16F-44EB-A5C9-E2A2EBBC27E7}">
      <dgm:prSet phldrT="[Tekst]" custT="1"/>
      <dgm:spPr/>
      <dgm:t>
        <a:bodyPr/>
        <a:lstStyle/>
        <a:p>
          <a:r>
            <a:rPr lang="nl-NL" sz="1100" dirty="0"/>
            <a:t>Klankbordgroep per processtap</a:t>
          </a:r>
        </a:p>
      </dgm:t>
    </dgm:pt>
    <dgm:pt modelId="{F91D79D2-A331-46CD-A08C-EFAA668AC4C3}" type="parTrans" cxnId="{4E756DAF-21EC-4C5A-AC92-323BE836746F}">
      <dgm:prSet/>
      <dgm:spPr/>
      <dgm:t>
        <a:bodyPr/>
        <a:lstStyle/>
        <a:p>
          <a:endParaRPr lang="nl-NL"/>
        </a:p>
      </dgm:t>
    </dgm:pt>
    <dgm:pt modelId="{22442674-49D5-4C69-9FBE-D4DA796FF733}" type="sibTrans" cxnId="{4E756DAF-21EC-4C5A-AC92-323BE836746F}">
      <dgm:prSet/>
      <dgm:spPr/>
      <dgm:t>
        <a:bodyPr/>
        <a:lstStyle/>
        <a:p>
          <a:endParaRPr lang="nl-NL"/>
        </a:p>
      </dgm:t>
    </dgm:pt>
    <dgm:pt modelId="{94706AD2-8531-4BA6-AEF9-2C90A0726FC7}">
      <dgm:prSet phldrT="[Tekst]" custT="1"/>
      <dgm:spPr/>
      <dgm:t>
        <a:bodyPr/>
        <a:lstStyle/>
        <a:p>
          <a:r>
            <a:rPr lang="nl-NL" sz="1100" dirty="0"/>
            <a:t>Calamiteitenzorg via reguliere kanalen waterschap en gemeente</a:t>
          </a:r>
        </a:p>
      </dgm:t>
    </dgm:pt>
    <dgm:pt modelId="{C46FA3C4-B9EE-4CBE-AA10-8BA14E1E1D17}" type="parTrans" cxnId="{DAD74330-56CA-45E4-B6BE-36C5C95AFF3D}">
      <dgm:prSet/>
      <dgm:spPr/>
      <dgm:t>
        <a:bodyPr/>
        <a:lstStyle/>
        <a:p>
          <a:endParaRPr lang="nl-NL"/>
        </a:p>
      </dgm:t>
    </dgm:pt>
    <dgm:pt modelId="{95EE0391-0AD5-4593-BC65-582CD2E463F5}" type="sibTrans" cxnId="{DAD74330-56CA-45E4-B6BE-36C5C95AFF3D}">
      <dgm:prSet/>
      <dgm:spPr/>
      <dgm:t>
        <a:bodyPr/>
        <a:lstStyle/>
        <a:p>
          <a:endParaRPr lang="nl-NL"/>
        </a:p>
      </dgm:t>
    </dgm:pt>
    <dgm:pt modelId="{3D044740-59C6-4F65-B164-3B19140F0B15}">
      <dgm:prSet phldrT="[Tekst]" custT="1"/>
      <dgm:spPr>
        <a:solidFill>
          <a:schemeClr val="accent6">
            <a:lumMod val="75000"/>
          </a:schemeClr>
        </a:solidFill>
      </dgm:spPr>
      <dgm:t>
        <a:bodyPr/>
        <a:lstStyle/>
        <a:p>
          <a:r>
            <a:rPr lang="nl-NL" sz="1100" dirty="0"/>
            <a:t>Riool</a:t>
          </a:r>
        </a:p>
      </dgm:t>
    </dgm:pt>
    <dgm:pt modelId="{0EE163DF-42BF-45AB-A174-86712D249800}" type="parTrans" cxnId="{BC852237-079E-48F1-9956-31D2D9301663}">
      <dgm:prSet/>
      <dgm:spPr/>
      <dgm:t>
        <a:bodyPr/>
        <a:lstStyle/>
        <a:p>
          <a:endParaRPr lang="nl-NL"/>
        </a:p>
      </dgm:t>
    </dgm:pt>
    <dgm:pt modelId="{5E2625EE-B7CA-4C36-8771-22DDBF038A69}" type="sibTrans" cxnId="{BC852237-079E-48F1-9956-31D2D9301663}">
      <dgm:prSet/>
      <dgm:spPr/>
      <dgm:t>
        <a:bodyPr/>
        <a:lstStyle/>
        <a:p>
          <a:endParaRPr lang="nl-NL"/>
        </a:p>
      </dgm:t>
    </dgm:pt>
    <dgm:pt modelId="{C218A2EF-E9A0-40B7-AC27-85179090DAC4}">
      <dgm:prSet phldrT="[Tekst]" custT="1"/>
      <dgm:spPr>
        <a:noFill/>
        <a:ln>
          <a:solidFill>
            <a:schemeClr val="accent6">
              <a:lumMod val="75000"/>
            </a:schemeClr>
          </a:solidFill>
        </a:ln>
      </dgm:spPr>
      <dgm:t>
        <a:bodyPr/>
        <a:lstStyle/>
        <a:p>
          <a:r>
            <a:rPr lang="nl-NL" sz="1100" dirty="0"/>
            <a:t>Maatwerk per straat door omgevingsmanager </a:t>
          </a:r>
          <a:r>
            <a:rPr lang="nl-NL" sz="1100" dirty="0" err="1"/>
            <a:t>ism</a:t>
          </a:r>
          <a:r>
            <a:rPr lang="nl-NL" sz="1100" dirty="0"/>
            <a:t> aannemer</a:t>
          </a:r>
        </a:p>
      </dgm:t>
    </dgm:pt>
    <dgm:pt modelId="{A0CAF233-B166-414F-A783-427C8D57ABE1}" type="parTrans" cxnId="{8BBCF2DC-FE7A-4672-AA6C-4D116DE101F3}">
      <dgm:prSet/>
      <dgm:spPr/>
      <dgm:t>
        <a:bodyPr/>
        <a:lstStyle/>
        <a:p>
          <a:endParaRPr lang="nl-NL"/>
        </a:p>
      </dgm:t>
    </dgm:pt>
    <dgm:pt modelId="{EFF8FB6B-350B-4570-8E1C-61D293155C08}" type="sibTrans" cxnId="{8BBCF2DC-FE7A-4672-AA6C-4D116DE101F3}">
      <dgm:prSet/>
      <dgm:spPr/>
      <dgm:t>
        <a:bodyPr/>
        <a:lstStyle/>
        <a:p>
          <a:endParaRPr lang="nl-NL"/>
        </a:p>
      </dgm:t>
    </dgm:pt>
    <dgm:pt modelId="{6EACD620-B132-4A09-B2F7-A6772F2C66CD}">
      <dgm:prSet phldrT="[Tekst]" custT="1"/>
      <dgm:spPr/>
      <dgm:t>
        <a:bodyPr/>
        <a:lstStyle/>
        <a:p>
          <a:r>
            <a:rPr lang="nl-NL" sz="1100" dirty="0"/>
            <a:t>Grote informatiebijeenkomsten (live en online)</a:t>
          </a:r>
        </a:p>
      </dgm:t>
    </dgm:pt>
    <dgm:pt modelId="{6D5B0E41-2548-450F-877C-727BD5A0B901}" type="parTrans" cxnId="{63A1FFC7-8C03-4563-AAE9-DEB9F2823C02}">
      <dgm:prSet/>
      <dgm:spPr/>
      <dgm:t>
        <a:bodyPr/>
        <a:lstStyle/>
        <a:p>
          <a:endParaRPr lang="nl-NL"/>
        </a:p>
      </dgm:t>
    </dgm:pt>
    <dgm:pt modelId="{103C66F9-4FA5-4745-8BB6-EED54F908A64}" type="sibTrans" cxnId="{63A1FFC7-8C03-4563-AAE9-DEB9F2823C02}">
      <dgm:prSet/>
      <dgm:spPr/>
      <dgm:t>
        <a:bodyPr/>
        <a:lstStyle/>
        <a:p>
          <a:endParaRPr lang="nl-NL"/>
        </a:p>
      </dgm:t>
    </dgm:pt>
    <dgm:pt modelId="{02963044-7ADA-4BDB-8D4F-B37C9C56409C}">
      <dgm:prSet phldrT="[Tekst]" custT="1"/>
      <dgm:spPr>
        <a:noFill/>
        <a:ln>
          <a:solidFill>
            <a:schemeClr val="accent6">
              <a:lumMod val="75000"/>
            </a:schemeClr>
          </a:solidFill>
        </a:ln>
      </dgm:spPr>
      <dgm:t>
        <a:bodyPr/>
        <a:lstStyle/>
        <a:p>
          <a:r>
            <a:rPr lang="nl-NL" sz="1100" dirty="0"/>
            <a:t>Generieke informatievoorziening via Maakoosterwold.nl</a:t>
          </a:r>
        </a:p>
      </dgm:t>
    </dgm:pt>
    <dgm:pt modelId="{E52621DB-C3C7-4E36-A6A0-512784B63452}" type="parTrans" cxnId="{6F58E702-60CF-45FF-83AD-FDA37389A155}">
      <dgm:prSet/>
      <dgm:spPr/>
      <dgm:t>
        <a:bodyPr/>
        <a:lstStyle/>
        <a:p>
          <a:endParaRPr lang="nl-NL"/>
        </a:p>
      </dgm:t>
    </dgm:pt>
    <dgm:pt modelId="{B361F77F-7490-45F9-9366-702F5B75BDBD}" type="sibTrans" cxnId="{6F58E702-60CF-45FF-83AD-FDA37389A155}">
      <dgm:prSet/>
      <dgm:spPr/>
      <dgm:t>
        <a:bodyPr/>
        <a:lstStyle/>
        <a:p>
          <a:endParaRPr lang="nl-NL"/>
        </a:p>
      </dgm:t>
    </dgm:pt>
    <dgm:pt modelId="{1C44F0D3-3889-4671-98AB-C8643F204D6C}">
      <dgm:prSet phldrT="[Tekst]" custT="1"/>
      <dgm:spPr>
        <a:noFill/>
        <a:ln>
          <a:solidFill>
            <a:schemeClr val="accent6">
              <a:lumMod val="75000"/>
            </a:schemeClr>
          </a:solidFill>
        </a:ln>
      </dgm:spPr>
      <dgm:t>
        <a:bodyPr/>
        <a:lstStyle/>
        <a:p>
          <a:r>
            <a:rPr lang="nl-NL" sz="1100" dirty="0"/>
            <a:t>Uit te werken: communicatie vestigen opstalrechten</a:t>
          </a:r>
        </a:p>
      </dgm:t>
    </dgm:pt>
    <dgm:pt modelId="{3413BD4F-4C9F-4C7D-8CFD-925645C09CF8}" type="parTrans" cxnId="{A01C52AC-7917-4490-BE52-55077CF5101E}">
      <dgm:prSet/>
      <dgm:spPr/>
      <dgm:t>
        <a:bodyPr/>
        <a:lstStyle/>
        <a:p>
          <a:endParaRPr lang="nl-NL"/>
        </a:p>
      </dgm:t>
    </dgm:pt>
    <dgm:pt modelId="{6FB42BE9-75E5-4ACE-8C44-3C88F0F4AB9E}" type="sibTrans" cxnId="{A01C52AC-7917-4490-BE52-55077CF5101E}">
      <dgm:prSet/>
      <dgm:spPr/>
      <dgm:t>
        <a:bodyPr/>
        <a:lstStyle/>
        <a:p>
          <a:endParaRPr lang="nl-NL"/>
        </a:p>
      </dgm:t>
    </dgm:pt>
    <dgm:pt modelId="{EA926D40-AE2E-4A82-B12B-354A70496A08}">
      <dgm:prSet phldrT="[Tekst]" custT="1"/>
      <dgm:spPr>
        <a:ln>
          <a:solidFill>
            <a:schemeClr val="accent4">
              <a:lumMod val="60000"/>
              <a:lumOff val="40000"/>
            </a:schemeClr>
          </a:solidFill>
        </a:ln>
      </dgm:spPr>
      <dgm:t>
        <a:bodyPr/>
        <a:lstStyle/>
        <a:p>
          <a:r>
            <a:rPr lang="nl-NL" sz="1100" dirty="0"/>
            <a:t>Spreekuren</a:t>
          </a:r>
        </a:p>
      </dgm:t>
    </dgm:pt>
    <dgm:pt modelId="{4AC01978-A1FD-4DF1-9872-B09F6C9A2163}" type="parTrans" cxnId="{3DCC3BD7-5AA4-4F91-922F-A217D071455B}">
      <dgm:prSet/>
      <dgm:spPr/>
      <dgm:t>
        <a:bodyPr/>
        <a:lstStyle/>
        <a:p>
          <a:endParaRPr lang="nl-NL"/>
        </a:p>
      </dgm:t>
    </dgm:pt>
    <dgm:pt modelId="{8CAC178D-8155-4559-A0CA-1D451947C489}" type="sibTrans" cxnId="{3DCC3BD7-5AA4-4F91-922F-A217D071455B}">
      <dgm:prSet/>
      <dgm:spPr/>
      <dgm:t>
        <a:bodyPr/>
        <a:lstStyle/>
        <a:p>
          <a:endParaRPr lang="nl-NL"/>
        </a:p>
      </dgm:t>
    </dgm:pt>
    <dgm:pt modelId="{DD302025-D5F8-4D59-9F29-2F934AFA0049}">
      <dgm:prSet phldrT="[Tekst]" custT="1"/>
      <dgm:spPr/>
      <dgm:t>
        <a:bodyPr/>
        <a:lstStyle/>
        <a:p>
          <a:r>
            <a:rPr lang="nl-NL" sz="1100" dirty="0"/>
            <a:t>Praktische zaken via leverancier en aannemer</a:t>
          </a:r>
        </a:p>
      </dgm:t>
    </dgm:pt>
    <dgm:pt modelId="{DCCB13DD-3428-402F-9891-EAFDD2D61D53}" type="parTrans" cxnId="{A44BB61F-D9E9-4DDD-A69B-F3F6215E875B}">
      <dgm:prSet/>
      <dgm:spPr/>
      <dgm:t>
        <a:bodyPr/>
        <a:lstStyle/>
        <a:p>
          <a:endParaRPr lang="nl-NL"/>
        </a:p>
      </dgm:t>
    </dgm:pt>
    <dgm:pt modelId="{4679CD15-2624-48E8-A51E-111CC723F769}" type="sibTrans" cxnId="{A44BB61F-D9E9-4DDD-A69B-F3F6215E875B}">
      <dgm:prSet/>
      <dgm:spPr/>
      <dgm:t>
        <a:bodyPr/>
        <a:lstStyle/>
        <a:p>
          <a:endParaRPr lang="nl-NL"/>
        </a:p>
      </dgm:t>
    </dgm:pt>
    <dgm:pt modelId="{6C418855-F9F1-45AC-AF55-3116C0E95658}" type="pres">
      <dgm:prSet presAssocID="{FB3E81E6-488A-42D7-AFF6-48B326EB3DD9}" presName="linear" presStyleCnt="0">
        <dgm:presLayoutVars>
          <dgm:dir/>
          <dgm:animLvl val="lvl"/>
          <dgm:resizeHandles val="exact"/>
        </dgm:presLayoutVars>
      </dgm:prSet>
      <dgm:spPr/>
    </dgm:pt>
    <dgm:pt modelId="{ABE30F9F-FDDB-4FB6-BDB5-FAD61DD1F507}" type="pres">
      <dgm:prSet presAssocID="{D30920AB-DFE9-4CC2-9C40-5415343F4EC4}" presName="parentLin" presStyleCnt="0"/>
      <dgm:spPr/>
    </dgm:pt>
    <dgm:pt modelId="{D14008A8-BCC0-4994-BC9F-C12A808D3BB6}" type="pres">
      <dgm:prSet presAssocID="{D30920AB-DFE9-4CC2-9C40-5415343F4EC4}" presName="parentLeftMargin" presStyleLbl="node1" presStyleIdx="0" presStyleCnt="4"/>
      <dgm:spPr/>
    </dgm:pt>
    <dgm:pt modelId="{44ADD9FB-12A9-4380-881F-828ABC9ED583}" type="pres">
      <dgm:prSet presAssocID="{D30920AB-DFE9-4CC2-9C40-5415343F4EC4}" presName="parentText" presStyleLbl="node1" presStyleIdx="0" presStyleCnt="4">
        <dgm:presLayoutVars>
          <dgm:chMax val="0"/>
          <dgm:bulletEnabled val="1"/>
        </dgm:presLayoutVars>
      </dgm:prSet>
      <dgm:spPr/>
    </dgm:pt>
    <dgm:pt modelId="{DDB0E630-71AB-4185-8737-291ADDF88B71}" type="pres">
      <dgm:prSet presAssocID="{D30920AB-DFE9-4CC2-9C40-5415343F4EC4}" presName="negativeSpace" presStyleCnt="0"/>
      <dgm:spPr/>
    </dgm:pt>
    <dgm:pt modelId="{8DE2534A-0618-4683-9950-DDE2C6369CED}" type="pres">
      <dgm:prSet presAssocID="{D30920AB-DFE9-4CC2-9C40-5415343F4EC4}" presName="childText" presStyleLbl="conFgAcc1" presStyleIdx="0" presStyleCnt="4">
        <dgm:presLayoutVars>
          <dgm:bulletEnabled val="1"/>
        </dgm:presLayoutVars>
      </dgm:prSet>
      <dgm:spPr/>
    </dgm:pt>
    <dgm:pt modelId="{C943E8AE-E566-4C01-BAA7-79DA0135FF91}" type="pres">
      <dgm:prSet presAssocID="{D278D83C-2A7D-4AB2-8073-8D041A769D9D}" presName="spaceBetweenRectangles" presStyleCnt="0"/>
      <dgm:spPr/>
    </dgm:pt>
    <dgm:pt modelId="{41F60BF7-9FC7-4697-9AC5-CA0A930368A3}" type="pres">
      <dgm:prSet presAssocID="{3D044740-59C6-4F65-B164-3B19140F0B15}" presName="parentLin" presStyleCnt="0"/>
      <dgm:spPr/>
    </dgm:pt>
    <dgm:pt modelId="{BC71A40E-03CB-4CCC-9CC9-EF7686E0C836}" type="pres">
      <dgm:prSet presAssocID="{3D044740-59C6-4F65-B164-3B19140F0B15}" presName="parentLeftMargin" presStyleLbl="node1" presStyleIdx="0" presStyleCnt="4"/>
      <dgm:spPr/>
    </dgm:pt>
    <dgm:pt modelId="{BB521A46-3AEC-4158-9607-1D9105E2778D}" type="pres">
      <dgm:prSet presAssocID="{3D044740-59C6-4F65-B164-3B19140F0B15}" presName="parentText" presStyleLbl="node1" presStyleIdx="1" presStyleCnt="4">
        <dgm:presLayoutVars>
          <dgm:chMax val="0"/>
          <dgm:bulletEnabled val="1"/>
        </dgm:presLayoutVars>
      </dgm:prSet>
      <dgm:spPr/>
    </dgm:pt>
    <dgm:pt modelId="{B0372E89-0B16-4877-B957-4A9CB8FFA811}" type="pres">
      <dgm:prSet presAssocID="{3D044740-59C6-4F65-B164-3B19140F0B15}" presName="negativeSpace" presStyleCnt="0"/>
      <dgm:spPr/>
    </dgm:pt>
    <dgm:pt modelId="{95AE6B93-7F9F-4259-816F-BD69E13A8B88}" type="pres">
      <dgm:prSet presAssocID="{3D044740-59C6-4F65-B164-3B19140F0B15}" presName="childText" presStyleLbl="conFgAcc1" presStyleIdx="1" presStyleCnt="4">
        <dgm:presLayoutVars>
          <dgm:bulletEnabled val="1"/>
        </dgm:presLayoutVars>
      </dgm:prSet>
      <dgm:spPr/>
    </dgm:pt>
    <dgm:pt modelId="{51B7497F-7B7E-48A9-851A-EB17BAD03BA5}" type="pres">
      <dgm:prSet presAssocID="{5E2625EE-B7CA-4C36-8771-22DDBF038A69}" presName="spaceBetweenRectangles" presStyleCnt="0"/>
      <dgm:spPr/>
    </dgm:pt>
    <dgm:pt modelId="{7A53BB15-8BEA-4FD1-9E12-34B059EEFBD7}" type="pres">
      <dgm:prSet presAssocID="{8597428E-AA53-416A-9560-E20E82E4310E}" presName="parentLin" presStyleCnt="0"/>
      <dgm:spPr/>
    </dgm:pt>
    <dgm:pt modelId="{EA1329B8-D5BE-498A-9EAC-07C61AA1815F}" type="pres">
      <dgm:prSet presAssocID="{8597428E-AA53-416A-9560-E20E82E4310E}" presName="parentLeftMargin" presStyleLbl="node1" presStyleIdx="1" presStyleCnt="4"/>
      <dgm:spPr/>
    </dgm:pt>
    <dgm:pt modelId="{8CFE11CA-9451-4B7D-B75C-5509708F22DE}" type="pres">
      <dgm:prSet presAssocID="{8597428E-AA53-416A-9560-E20E82E4310E}" presName="parentText" presStyleLbl="node1" presStyleIdx="2" presStyleCnt="4">
        <dgm:presLayoutVars>
          <dgm:chMax val="0"/>
          <dgm:bulletEnabled val="1"/>
        </dgm:presLayoutVars>
      </dgm:prSet>
      <dgm:spPr/>
    </dgm:pt>
    <dgm:pt modelId="{19AE4C1D-D27F-480F-972C-07FB4F4DD816}" type="pres">
      <dgm:prSet presAssocID="{8597428E-AA53-416A-9560-E20E82E4310E}" presName="negativeSpace" presStyleCnt="0"/>
      <dgm:spPr/>
    </dgm:pt>
    <dgm:pt modelId="{EC865E0E-BB6B-4310-A25A-BD7227864203}" type="pres">
      <dgm:prSet presAssocID="{8597428E-AA53-416A-9560-E20E82E4310E}" presName="childText" presStyleLbl="conFgAcc1" presStyleIdx="2" presStyleCnt="4">
        <dgm:presLayoutVars>
          <dgm:bulletEnabled val="1"/>
        </dgm:presLayoutVars>
      </dgm:prSet>
      <dgm:spPr/>
    </dgm:pt>
    <dgm:pt modelId="{CCE49FBD-FE10-4E43-A268-06E3E7FF2D84}" type="pres">
      <dgm:prSet presAssocID="{01D25E4B-72F1-402A-86FD-9B1BCD05D8FD}" presName="spaceBetweenRectangles" presStyleCnt="0"/>
      <dgm:spPr/>
    </dgm:pt>
    <dgm:pt modelId="{246AFD7E-D2B7-4947-89A7-CAF84F7A78D0}" type="pres">
      <dgm:prSet presAssocID="{390DD720-FFFD-4015-A0E7-D67A2DAEA8B4}" presName="parentLin" presStyleCnt="0"/>
      <dgm:spPr/>
    </dgm:pt>
    <dgm:pt modelId="{08E0F044-A012-4DD1-BBC7-AB89948EC936}" type="pres">
      <dgm:prSet presAssocID="{390DD720-FFFD-4015-A0E7-D67A2DAEA8B4}" presName="parentLeftMargin" presStyleLbl="node1" presStyleIdx="2" presStyleCnt="4"/>
      <dgm:spPr/>
    </dgm:pt>
    <dgm:pt modelId="{D3C3E52F-6573-4C50-9D57-DE77E55D8D71}" type="pres">
      <dgm:prSet presAssocID="{390DD720-FFFD-4015-A0E7-D67A2DAEA8B4}" presName="parentText" presStyleLbl="node1" presStyleIdx="3" presStyleCnt="4">
        <dgm:presLayoutVars>
          <dgm:chMax val="0"/>
          <dgm:bulletEnabled val="1"/>
        </dgm:presLayoutVars>
      </dgm:prSet>
      <dgm:spPr/>
    </dgm:pt>
    <dgm:pt modelId="{6DCE77DD-AF53-4B61-B81F-634743C0A6E8}" type="pres">
      <dgm:prSet presAssocID="{390DD720-FFFD-4015-A0E7-D67A2DAEA8B4}" presName="negativeSpace" presStyleCnt="0"/>
      <dgm:spPr/>
    </dgm:pt>
    <dgm:pt modelId="{893EA16C-6897-464A-9401-1E258B9ABAEA}" type="pres">
      <dgm:prSet presAssocID="{390DD720-FFFD-4015-A0E7-D67A2DAEA8B4}" presName="childText" presStyleLbl="conFgAcc1" presStyleIdx="3" presStyleCnt="4">
        <dgm:presLayoutVars>
          <dgm:bulletEnabled val="1"/>
        </dgm:presLayoutVars>
      </dgm:prSet>
      <dgm:spPr/>
    </dgm:pt>
  </dgm:ptLst>
  <dgm:cxnLst>
    <dgm:cxn modelId="{6F58E702-60CF-45FF-83AD-FDA37389A155}" srcId="{3D044740-59C6-4F65-B164-3B19140F0B15}" destId="{02963044-7ADA-4BDB-8D4F-B37C9C56409C}" srcOrd="1" destOrd="0" parTransId="{E52621DB-C3C7-4E36-A6A0-512784B63452}" sibTransId="{B361F77F-7490-45F9-9366-702F5B75BDBD}"/>
    <dgm:cxn modelId="{62A60903-4557-4B22-9F63-F774C6B6E147}" type="presOf" srcId="{8597428E-AA53-416A-9560-E20E82E4310E}" destId="{8CFE11CA-9451-4B7D-B75C-5509708F22DE}" srcOrd="1" destOrd="0" presId="urn:microsoft.com/office/officeart/2005/8/layout/list1"/>
    <dgm:cxn modelId="{E08AF403-CC21-4884-9B13-6199FC71CA1D}" type="presOf" srcId="{6EACD620-B132-4A09-B2F7-A6772F2C66CD}" destId="{8DE2534A-0618-4683-9950-DDE2C6369CED}" srcOrd="0" destOrd="2" presId="urn:microsoft.com/office/officeart/2005/8/layout/list1"/>
    <dgm:cxn modelId="{5E248605-F27E-49B3-B470-70C32D58D171}" type="presOf" srcId="{EAAA0DE8-C16F-44EB-A5C9-E2A2EBBC27E7}" destId="{8DE2534A-0618-4683-9950-DDE2C6369CED}" srcOrd="0" destOrd="1" presId="urn:microsoft.com/office/officeart/2005/8/layout/list1"/>
    <dgm:cxn modelId="{F978E60A-2659-4BD6-86A3-F9F68F7D531C}" type="presOf" srcId="{1C44F0D3-3889-4671-98AB-C8643F204D6C}" destId="{95AE6B93-7F9F-4259-816F-BD69E13A8B88}" srcOrd="0" destOrd="2" presId="urn:microsoft.com/office/officeart/2005/8/layout/list1"/>
    <dgm:cxn modelId="{DF41230C-56F7-438F-8BB9-BCF0029ADAB4}" type="presOf" srcId="{6A9890F5-7EA2-441A-B1BE-13A1BC1BCE04}" destId="{893EA16C-6897-464A-9401-1E258B9ABAEA}" srcOrd="0" destOrd="0" presId="urn:microsoft.com/office/officeart/2005/8/layout/list1"/>
    <dgm:cxn modelId="{A44BB61F-D9E9-4DDD-A69B-F3F6215E875B}" srcId="{390DD720-FFFD-4015-A0E7-D67A2DAEA8B4}" destId="{DD302025-D5F8-4D59-9F29-2F934AFA0049}" srcOrd="1" destOrd="0" parTransId="{DCCB13DD-3428-402F-9891-EAFDD2D61D53}" sibTransId="{4679CD15-2624-48E8-A51E-111CC723F769}"/>
    <dgm:cxn modelId="{5AA37621-EA41-46D4-8F7C-F89A4676E2AF}" type="presOf" srcId="{DD302025-D5F8-4D59-9F29-2F934AFA0049}" destId="{893EA16C-6897-464A-9401-1E258B9ABAEA}" srcOrd="0" destOrd="1" presId="urn:microsoft.com/office/officeart/2005/8/layout/list1"/>
    <dgm:cxn modelId="{91228124-399C-47BD-9E33-986F0AA3AAB6}" type="presOf" srcId="{3D044740-59C6-4F65-B164-3B19140F0B15}" destId="{BB521A46-3AEC-4158-9607-1D9105E2778D}" srcOrd="1" destOrd="0" presId="urn:microsoft.com/office/officeart/2005/8/layout/list1"/>
    <dgm:cxn modelId="{4069142D-848D-4BBC-AE70-F1AFB727E08D}" type="presOf" srcId="{FB3E81E6-488A-42D7-AFF6-48B326EB3DD9}" destId="{6C418855-F9F1-45AC-AF55-3116C0E95658}" srcOrd="0" destOrd="0" presId="urn:microsoft.com/office/officeart/2005/8/layout/list1"/>
    <dgm:cxn modelId="{DAD74330-56CA-45E4-B6BE-36C5C95AFF3D}" srcId="{390DD720-FFFD-4015-A0E7-D67A2DAEA8B4}" destId="{94706AD2-8531-4BA6-AEF9-2C90A0726FC7}" srcOrd="2" destOrd="0" parTransId="{C46FA3C4-B9EE-4CBE-AA10-8BA14E1E1D17}" sibTransId="{95EE0391-0AD5-4593-BC65-582CD2E463F5}"/>
    <dgm:cxn modelId="{2C68B935-1F7E-44E8-BE04-0428F8D6AE9A}" type="presOf" srcId="{3D044740-59C6-4F65-B164-3B19140F0B15}" destId="{BC71A40E-03CB-4CCC-9CC9-EF7686E0C836}" srcOrd="0" destOrd="0" presId="urn:microsoft.com/office/officeart/2005/8/layout/list1"/>
    <dgm:cxn modelId="{2A4BFE35-266C-4B45-B3A9-9BD118681ACA}" srcId="{D30920AB-DFE9-4CC2-9C40-5415343F4EC4}" destId="{17C96658-991A-4059-96A7-DA6CBF27E9B9}" srcOrd="0" destOrd="0" parTransId="{26C2B4CF-0C21-47D7-B0D4-6AD683E9333F}" sibTransId="{E246200C-9829-42D2-AA31-3C9F502100C7}"/>
    <dgm:cxn modelId="{BC852237-079E-48F1-9956-31D2D9301663}" srcId="{FB3E81E6-488A-42D7-AFF6-48B326EB3DD9}" destId="{3D044740-59C6-4F65-B164-3B19140F0B15}" srcOrd="1" destOrd="0" parTransId="{0EE163DF-42BF-45AB-A174-86712D249800}" sibTransId="{5E2625EE-B7CA-4C36-8771-22DDBF038A69}"/>
    <dgm:cxn modelId="{09C08C3F-38AE-434D-B857-88E26C3C6632}" type="presOf" srcId="{94706AD2-8531-4BA6-AEF9-2C90A0726FC7}" destId="{893EA16C-6897-464A-9401-1E258B9ABAEA}" srcOrd="0" destOrd="2" presId="urn:microsoft.com/office/officeart/2005/8/layout/list1"/>
    <dgm:cxn modelId="{C471B55B-2A7C-434C-BE0B-75470782168B}" type="presOf" srcId="{390DD720-FFFD-4015-A0E7-D67A2DAEA8B4}" destId="{D3C3E52F-6573-4C50-9D57-DE77E55D8D71}" srcOrd="1" destOrd="0" presId="urn:microsoft.com/office/officeart/2005/8/layout/list1"/>
    <dgm:cxn modelId="{40C94968-BDF0-481F-9801-2F99CA168CE5}" type="presOf" srcId="{02963044-7ADA-4BDB-8D4F-B37C9C56409C}" destId="{95AE6B93-7F9F-4259-816F-BD69E13A8B88}" srcOrd="0" destOrd="1" presId="urn:microsoft.com/office/officeart/2005/8/layout/list1"/>
    <dgm:cxn modelId="{E155994F-B1D7-4CA5-9B31-D97218A174FD}" srcId="{FB3E81E6-488A-42D7-AFF6-48B326EB3DD9}" destId="{8597428E-AA53-416A-9560-E20E82E4310E}" srcOrd="2" destOrd="0" parTransId="{3BB63585-092E-46A1-B2B8-B7EDADBE5BFC}" sibTransId="{01D25E4B-72F1-402A-86FD-9B1BCD05D8FD}"/>
    <dgm:cxn modelId="{F4F84652-95EA-4934-8695-8BF7311F7340}" type="presOf" srcId="{8597428E-AA53-416A-9560-E20E82E4310E}" destId="{EA1329B8-D5BE-498A-9EAC-07C61AA1815F}" srcOrd="0" destOrd="0" presId="urn:microsoft.com/office/officeart/2005/8/layout/list1"/>
    <dgm:cxn modelId="{3EC8A173-BFD7-446B-B76A-C6858A3C0E19}" type="presOf" srcId="{32506B4C-0E62-4153-8702-BF8A9420A8C2}" destId="{EC865E0E-BB6B-4310-A25A-BD7227864203}" srcOrd="0" destOrd="0" presId="urn:microsoft.com/office/officeart/2005/8/layout/list1"/>
    <dgm:cxn modelId="{17691177-5631-43D3-8036-242D2C0F9B60}" srcId="{FB3E81E6-488A-42D7-AFF6-48B326EB3DD9}" destId="{390DD720-FFFD-4015-A0E7-D67A2DAEA8B4}" srcOrd="3" destOrd="0" parTransId="{7728B292-4C31-48DD-A00F-A7CCA31C4D0B}" sibTransId="{A65B5F2B-602D-4865-A3E7-F7A27B573149}"/>
    <dgm:cxn modelId="{F195B57C-6F26-420C-AAE6-25AEEB2A0CD7}" srcId="{FB3E81E6-488A-42D7-AFF6-48B326EB3DD9}" destId="{D30920AB-DFE9-4CC2-9C40-5415343F4EC4}" srcOrd="0" destOrd="0" parTransId="{0812F57A-4753-4F80-935B-44E8018F2EFD}" sibTransId="{D278D83C-2A7D-4AB2-8073-8D041A769D9D}"/>
    <dgm:cxn modelId="{A01C52AC-7917-4490-BE52-55077CF5101E}" srcId="{3D044740-59C6-4F65-B164-3B19140F0B15}" destId="{1C44F0D3-3889-4671-98AB-C8643F204D6C}" srcOrd="2" destOrd="0" parTransId="{3413BD4F-4C9F-4C7D-8CFD-925645C09CF8}" sibTransId="{6FB42BE9-75E5-4ACE-8C44-3C88F0F4AB9E}"/>
    <dgm:cxn modelId="{4E756DAF-21EC-4C5A-AC92-323BE836746F}" srcId="{D30920AB-DFE9-4CC2-9C40-5415343F4EC4}" destId="{EAAA0DE8-C16F-44EB-A5C9-E2A2EBBC27E7}" srcOrd="1" destOrd="0" parTransId="{F91D79D2-A331-46CD-A08C-EFAA668AC4C3}" sibTransId="{22442674-49D5-4C69-9FBE-D4DA796FF733}"/>
    <dgm:cxn modelId="{4449D3B4-5AD1-4A7A-921D-69F052F46085}" type="presOf" srcId="{EA926D40-AE2E-4A82-B12B-354A70496A08}" destId="{EC865E0E-BB6B-4310-A25A-BD7227864203}" srcOrd="0" destOrd="1" presId="urn:microsoft.com/office/officeart/2005/8/layout/list1"/>
    <dgm:cxn modelId="{A9AD2CC2-9658-488A-B351-57DE4453DDFE}" srcId="{390DD720-FFFD-4015-A0E7-D67A2DAEA8B4}" destId="{6A9890F5-7EA2-441A-B1BE-13A1BC1BCE04}" srcOrd="0" destOrd="0" parTransId="{A478A437-C916-4D99-95A4-115F892F51C3}" sibTransId="{E705427B-E83B-4354-8DF9-2AF06D27C9A3}"/>
    <dgm:cxn modelId="{63A1FFC7-8C03-4563-AAE9-DEB9F2823C02}" srcId="{D30920AB-DFE9-4CC2-9C40-5415343F4EC4}" destId="{6EACD620-B132-4A09-B2F7-A6772F2C66CD}" srcOrd="2" destOrd="0" parTransId="{6D5B0E41-2548-450F-877C-727BD5A0B901}" sibTransId="{103C66F9-4FA5-4745-8BB6-EED54F908A64}"/>
    <dgm:cxn modelId="{DCA3ACCC-9130-4CA5-81D5-E8A04BF8B0F0}" type="presOf" srcId="{D30920AB-DFE9-4CC2-9C40-5415343F4EC4}" destId="{D14008A8-BCC0-4994-BC9F-C12A808D3BB6}" srcOrd="0" destOrd="0" presId="urn:microsoft.com/office/officeart/2005/8/layout/list1"/>
    <dgm:cxn modelId="{6F4861D0-62C8-4488-BDB0-0AD8819D6941}" srcId="{8597428E-AA53-416A-9560-E20E82E4310E}" destId="{32506B4C-0E62-4153-8702-BF8A9420A8C2}" srcOrd="0" destOrd="0" parTransId="{9A3BFE40-6246-423A-832A-2E2436B14C16}" sibTransId="{D8B28AB1-5343-4135-8199-5320CB937B76}"/>
    <dgm:cxn modelId="{1A6F89D2-630D-4E8A-A712-82B262E8305D}" type="presOf" srcId="{390DD720-FFFD-4015-A0E7-D67A2DAEA8B4}" destId="{08E0F044-A012-4DD1-BBC7-AB89948EC936}" srcOrd="0" destOrd="0" presId="urn:microsoft.com/office/officeart/2005/8/layout/list1"/>
    <dgm:cxn modelId="{3DCC3BD7-5AA4-4F91-922F-A217D071455B}" srcId="{8597428E-AA53-416A-9560-E20E82E4310E}" destId="{EA926D40-AE2E-4A82-B12B-354A70496A08}" srcOrd="1" destOrd="0" parTransId="{4AC01978-A1FD-4DF1-9872-B09F6C9A2163}" sibTransId="{8CAC178D-8155-4559-A0CA-1D451947C489}"/>
    <dgm:cxn modelId="{BD6C7ADA-8390-44CD-B045-E02DD2CB5BD6}" type="presOf" srcId="{C218A2EF-E9A0-40B7-AC27-85179090DAC4}" destId="{95AE6B93-7F9F-4259-816F-BD69E13A8B88}" srcOrd="0" destOrd="0" presId="urn:microsoft.com/office/officeart/2005/8/layout/list1"/>
    <dgm:cxn modelId="{8BBCF2DC-FE7A-4672-AA6C-4D116DE101F3}" srcId="{3D044740-59C6-4F65-B164-3B19140F0B15}" destId="{C218A2EF-E9A0-40B7-AC27-85179090DAC4}" srcOrd="0" destOrd="0" parTransId="{A0CAF233-B166-414F-A783-427C8D57ABE1}" sibTransId="{EFF8FB6B-350B-4570-8E1C-61D293155C08}"/>
    <dgm:cxn modelId="{C936B0E5-AB50-4A2E-A772-7DADE3B1C2A3}" type="presOf" srcId="{17C96658-991A-4059-96A7-DA6CBF27E9B9}" destId="{8DE2534A-0618-4683-9950-DDE2C6369CED}" srcOrd="0" destOrd="0" presId="urn:microsoft.com/office/officeart/2005/8/layout/list1"/>
    <dgm:cxn modelId="{C61143EB-DA66-4DD5-8C14-C31B758C1334}" type="presOf" srcId="{D30920AB-DFE9-4CC2-9C40-5415343F4EC4}" destId="{44ADD9FB-12A9-4380-881F-828ABC9ED583}" srcOrd="1" destOrd="0" presId="urn:microsoft.com/office/officeart/2005/8/layout/list1"/>
    <dgm:cxn modelId="{539B8FA1-D9E7-488C-B8C1-42AD3EC47C95}" type="presParOf" srcId="{6C418855-F9F1-45AC-AF55-3116C0E95658}" destId="{ABE30F9F-FDDB-4FB6-BDB5-FAD61DD1F507}" srcOrd="0" destOrd="0" presId="urn:microsoft.com/office/officeart/2005/8/layout/list1"/>
    <dgm:cxn modelId="{785BEA6B-9F9E-4237-8B60-F9748BDB7292}" type="presParOf" srcId="{ABE30F9F-FDDB-4FB6-BDB5-FAD61DD1F507}" destId="{D14008A8-BCC0-4994-BC9F-C12A808D3BB6}" srcOrd="0" destOrd="0" presId="urn:microsoft.com/office/officeart/2005/8/layout/list1"/>
    <dgm:cxn modelId="{4A746A7A-60E8-4461-9B3B-86A89D0D8955}" type="presParOf" srcId="{ABE30F9F-FDDB-4FB6-BDB5-FAD61DD1F507}" destId="{44ADD9FB-12A9-4380-881F-828ABC9ED583}" srcOrd="1" destOrd="0" presId="urn:microsoft.com/office/officeart/2005/8/layout/list1"/>
    <dgm:cxn modelId="{64FBCA43-BEEA-4AEE-9453-E1B6B17D39E4}" type="presParOf" srcId="{6C418855-F9F1-45AC-AF55-3116C0E95658}" destId="{DDB0E630-71AB-4185-8737-291ADDF88B71}" srcOrd="1" destOrd="0" presId="urn:microsoft.com/office/officeart/2005/8/layout/list1"/>
    <dgm:cxn modelId="{DE70EDED-DB1B-4578-A0EB-F6E3A38178E2}" type="presParOf" srcId="{6C418855-F9F1-45AC-AF55-3116C0E95658}" destId="{8DE2534A-0618-4683-9950-DDE2C6369CED}" srcOrd="2" destOrd="0" presId="urn:microsoft.com/office/officeart/2005/8/layout/list1"/>
    <dgm:cxn modelId="{65945FB2-20A7-4616-8734-4CC36A4D9C7A}" type="presParOf" srcId="{6C418855-F9F1-45AC-AF55-3116C0E95658}" destId="{C943E8AE-E566-4C01-BAA7-79DA0135FF91}" srcOrd="3" destOrd="0" presId="urn:microsoft.com/office/officeart/2005/8/layout/list1"/>
    <dgm:cxn modelId="{A555BBB2-C7A2-4F5D-BE76-9C7603E848F4}" type="presParOf" srcId="{6C418855-F9F1-45AC-AF55-3116C0E95658}" destId="{41F60BF7-9FC7-4697-9AC5-CA0A930368A3}" srcOrd="4" destOrd="0" presId="urn:microsoft.com/office/officeart/2005/8/layout/list1"/>
    <dgm:cxn modelId="{A863097E-07E9-42F1-8BBB-04928C195E64}" type="presParOf" srcId="{41F60BF7-9FC7-4697-9AC5-CA0A930368A3}" destId="{BC71A40E-03CB-4CCC-9CC9-EF7686E0C836}" srcOrd="0" destOrd="0" presId="urn:microsoft.com/office/officeart/2005/8/layout/list1"/>
    <dgm:cxn modelId="{37C6C31A-AE99-4484-A96B-CCFB57657ED1}" type="presParOf" srcId="{41F60BF7-9FC7-4697-9AC5-CA0A930368A3}" destId="{BB521A46-3AEC-4158-9607-1D9105E2778D}" srcOrd="1" destOrd="0" presId="urn:microsoft.com/office/officeart/2005/8/layout/list1"/>
    <dgm:cxn modelId="{D7E07CFD-DE9A-4322-B698-BD5C7E9EB293}" type="presParOf" srcId="{6C418855-F9F1-45AC-AF55-3116C0E95658}" destId="{B0372E89-0B16-4877-B957-4A9CB8FFA811}" srcOrd="5" destOrd="0" presId="urn:microsoft.com/office/officeart/2005/8/layout/list1"/>
    <dgm:cxn modelId="{1931DE9B-F32B-4586-8A6D-F11E0D257ED1}" type="presParOf" srcId="{6C418855-F9F1-45AC-AF55-3116C0E95658}" destId="{95AE6B93-7F9F-4259-816F-BD69E13A8B88}" srcOrd="6" destOrd="0" presId="urn:microsoft.com/office/officeart/2005/8/layout/list1"/>
    <dgm:cxn modelId="{2CE8A666-F8E0-4840-A25E-9BA60EB1CB7F}" type="presParOf" srcId="{6C418855-F9F1-45AC-AF55-3116C0E95658}" destId="{51B7497F-7B7E-48A9-851A-EB17BAD03BA5}" srcOrd="7" destOrd="0" presId="urn:microsoft.com/office/officeart/2005/8/layout/list1"/>
    <dgm:cxn modelId="{08D740B1-FA70-4EE5-BF11-E05C0E29E770}" type="presParOf" srcId="{6C418855-F9F1-45AC-AF55-3116C0E95658}" destId="{7A53BB15-8BEA-4FD1-9E12-34B059EEFBD7}" srcOrd="8" destOrd="0" presId="urn:microsoft.com/office/officeart/2005/8/layout/list1"/>
    <dgm:cxn modelId="{E3D65B50-4F01-4CA6-A2ED-F0B9833CD62C}" type="presParOf" srcId="{7A53BB15-8BEA-4FD1-9E12-34B059EEFBD7}" destId="{EA1329B8-D5BE-498A-9EAC-07C61AA1815F}" srcOrd="0" destOrd="0" presId="urn:microsoft.com/office/officeart/2005/8/layout/list1"/>
    <dgm:cxn modelId="{6CD0F448-A9D8-4DF7-AFF9-0D747F8904D8}" type="presParOf" srcId="{7A53BB15-8BEA-4FD1-9E12-34B059EEFBD7}" destId="{8CFE11CA-9451-4B7D-B75C-5509708F22DE}" srcOrd="1" destOrd="0" presId="urn:microsoft.com/office/officeart/2005/8/layout/list1"/>
    <dgm:cxn modelId="{711CF5C7-1FAF-4DCD-BB0D-E15C41B2F062}" type="presParOf" srcId="{6C418855-F9F1-45AC-AF55-3116C0E95658}" destId="{19AE4C1D-D27F-480F-972C-07FB4F4DD816}" srcOrd="9" destOrd="0" presId="urn:microsoft.com/office/officeart/2005/8/layout/list1"/>
    <dgm:cxn modelId="{7A6D1EA9-ED56-4418-B347-067250F34ED6}" type="presParOf" srcId="{6C418855-F9F1-45AC-AF55-3116C0E95658}" destId="{EC865E0E-BB6B-4310-A25A-BD7227864203}" srcOrd="10" destOrd="0" presId="urn:microsoft.com/office/officeart/2005/8/layout/list1"/>
    <dgm:cxn modelId="{9DD273A9-6FAD-4C64-B697-AEB882242714}" type="presParOf" srcId="{6C418855-F9F1-45AC-AF55-3116C0E95658}" destId="{CCE49FBD-FE10-4E43-A268-06E3E7FF2D84}" srcOrd="11" destOrd="0" presId="urn:microsoft.com/office/officeart/2005/8/layout/list1"/>
    <dgm:cxn modelId="{1AF616E8-1F71-44E0-ABBE-8C42BCE58E26}" type="presParOf" srcId="{6C418855-F9F1-45AC-AF55-3116C0E95658}" destId="{246AFD7E-D2B7-4947-89A7-CAF84F7A78D0}" srcOrd="12" destOrd="0" presId="urn:microsoft.com/office/officeart/2005/8/layout/list1"/>
    <dgm:cxn modelId="{0DD5380D-DE51-4DCE-A347-A79736A40C55}" type="presParOf" srcId="{246AFD7E-D2B7-4947-89A7-CAF84F7A78D0}" destId="{08E0F044-A012-4DD1-BBC7-AB89948EC936}" srcOrd="0" destOrd="0" presId="urn:microsoft.com/office/officeart/2005/8/layout/list1"/>
    <dgm:cxn modelId="{B1293E5A-237A-4144-80C6-0A3C73450135}" type="presParOf" srcId="{246AFD7E-D2B7-4947-89A7-CAF84F7A78D0}" destId="{D3C3E52F-6573-4C50-9D57-DE77E55D8D71}" srcOrd="1" destOrd="0" presId="urn:microsoft.com/office/officeart/2005/8/layout/list1"/>
    <dgm:cxn modelId="{A7944464-43BD-4A60-9739-A5C24E9DBF2F}" type="presParOf" srcId="{6C418855-F9F1-45AC-AF55-3116C0E95658}" destId="{6DCE77DD-AF53-4B61-B81F-634743C0A6E8}" srcOrd="13" destOrd="0" presId="urn:microsoft.com/office/officeart/2005/8/layout/list1"/>
    <dgm:cxn modelId="{3BCEF2F0-1CBC-4550-856B-BC0C1D210353}" type="presParOf" srcId="{6C418855-F9F1-45AC-AF55-3116C0E95658}" destId="{893EA16C-6897-464A-9401-1E258B9ABAE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020F3F-71CD-4E96-9B57-7105621543B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nl-NL"/>
        </a:p>
      </dgm:t>
    </dgm:pt>
    <dgm:pt modelId="{744B96EA-66E6-4B01-ABBA-66E0A47AE74A}">
      <dgm:prSet phldrT="[Tekst]"/>
      <dgm:spPr/>
      <dgm:t>
        <a:bodyPr/>
        <a:lstStyle/>
        <a:p>
          <a:r>
            <a:rPr lang="nl-NL" dirty="0"/>
            <a:t>Informeren</a:t>
          </a:r>
        </a:p>
      </dgm:t>
    </dgm:pt>
    <dgm:pt modelId="{CF6ECA33-CA56-452B-ACF7-B27DBA76B43A}" type="parTrans" cxnId="{A3116D20-3868-4B46-AD28-57E503138660}">
      <dgm:prSet/>
      <dgm:spPr/>
      <dgm:t>
        <a:bodyPr/>
        <a:lstStyle/>
        <a:p>
          <a:endParaRPr lang="nl-NL"/>
        </a:p>
      </dgm:t>
    </dgm:pt>
    <dgm:pt modelId="{931A0DAA-62FF-43B7-8299-6D391C32171F}" type="sibTrans" cxnId="{A3116D20-3868-4B46-AD28-57E503138660}">
      <dgm:prSet/>
      <dgm:spPr/>
      <dgm:t>
        <a:bodyPr/>
        <a:lstStyle/>
        <a:p>
          <a:endParaRPr lang="nl-NL"/>
        </a:p>
      </dgm:t>
    </dgm:pt>
    <dgm:pt modelId="{95E67E9E-523D-4038-BFAB-00E062A55EF5}">
      <dgm:prSet phldrT="[Tekst]"/>
      <dgm:spPr/>
      <dgm:t>
        <a:bodyPr/>
        <a:lstStyle/>
        <a:p>
          <a:r>
            <a:rPr lang="nl-NL" dirty="0"/>
            <a:t>Melding, klacht of waarneming binnen 2 werkdagen bespreken</a:t>
          </a:r>
        </a:p>
      </dgm:t>
    </dgm:pt>
    <dgm:pt modelId="{EBAA750F-9843-4E26-88CA-C212C1754CEC}" type="parTrans" cxnId="{1E4A358B-4A01-4424-9874-9FC0D3A7030B}">
      <dgm:prSet/>
      <dgm:spPr/>
      <dgm:t>
        <a:bodyPr/>
        <a:lstStyle/>
        <a:p>
          <a:endParaRPr lang="nl-NL"/>
        </a:p>
      </dgm:t>
    </dgm:pt>
    <dgm:pt modelId="{746AD4F4-95DE-404F-AD5A-94AF8F6F5B73}" type="sibTrans" cxnId="{1E4A358B-4A01-4424-9874-9FC0D3A7030B}">
      <dgm:prSet/>
      <dgm:spPr/>
      <dgm:t>
        <a:bodyPr/>
        <a:lstStyle/>
        <a:p>
          <a:endParaRPr lang="nl-NL"/>
        </a:p>
      </dgm:t>
    </dgm:pt>
    <dgm:pt modelId="{5E4EE148-6A45-4A06-B082-FD97C8CD6BD0}">
      <dgm:prSet phldrT="[Tekst]"/>
      <dgm:spPr/>
      <dgm:t>
        <a:bodyPr/>
        <a:lstStyle/>
        <a:p>
          <a:r>
            <a:rPr lang="nl-NL" dirty="0"/>
            <a:t>Contactgegevens uitwisselen</a:t>
          </a:r>
        </a:p>
      </dgm:t>
    </dgm:pt>
    <dgm:pt modelId="{7BCC854C-CD24-4587-A123-36ECF47C71C4}" type="parTrans" cxnId="{DFE24AC9-B15B-44C4-A13E-38C1C9F08A58}">
      <dgm:prSet/>
      <dgm:spPr/>
      <dgm:t>
        <a:bodyPr/>
        <a:lstStyle/>
        <a:p>
          <a:endParaRPr lang="nl-NL"/>
        </a:p>
      </dgm:t>
    </dgm:pt>
    <dgm:pt modelId="{D7A8AB6A-B694-4446-9951-78C5137BAC63}" type="sibTrans" cxnId="{DFE24AC9-B15B-44C4-A13E-38C1C9F08A58}">
      <dgm:prSet/>
      <dgm:spPr/>
      <dgm:t>
        <a:bodyPr/>
        <a:lstStyle/>
        <a:p>
          <a:endParaRPr lang="nl-NL"/>
        </a:p>
      </dgm:t>
    </dgm:pt>
    <dgm:pt modelId="{51BFD755-C486-4CB6-8752-173FC17F570F}">
      <dgm:prSet phldrT="[Tekst]"/>
      <dgm:spPr/>
      <dgm:t>
        <a:bodyPr/>
        <a:lstStyle/>
        <a:p>
          <a:r>
            <a:rPr lang="nl-NL" dirty="0"/>
            <a:t>Onderzoek</a:t>
          </a:r>
        </a:p>
      </dgm:t>
    </dgm:pt>
    <dgm:pt modelId="{1AAA02CA-06B8-4106-A567-FB476B251EA2}" type="parTrans" cxnId="{9567A3C3-AD93-4E5F-8710-78F1E8A9A0BC}">
      <dgm:prSet/>
      <dgm:spPr/>
      <dgm:t>
        <a:bodyPr/>
        <a:lstStyle/>
        <a:p>
          <a:endParaRPr lang="nl-NL"/>
        </a:p>
      </dgm:t>
    </dgm:pt>
    <dgm:pt modelId="{797B7827-603F-4B0C-BD6A-47D6BF975597}" type="sibTrans" cxnId="{9567A3C3-AD93-4E5F-8710-78F1E8A9A0BC}">
      <dgm:prSet/>
      <dgm:spPr/>
      <dgm:t>
        <a:bodyPr/>
        <a:lstStyle/>
        <a:p>
          <a:endParaRPr lang="nl-NL"/>
        </a:p>
      </dgm:t>
    </dgm:pt>
    <dgm:pt modelId="{B0F2A2A5-AAE1-452E-8406-D4543D1D97AD}">
      <dgm:prSet phldrT="[Tekst]"/>
      <dgm:spPr/>
      <dgm:t>
        <a:bodyPr/>
        <a:lstStyle/>
        <a:p>
          <a:r>
            <a:rPr lang="nl-NL" dirty="0"/>
            <a:t>De gemeente en het waterschap stellen een onderzoek in</a:t>
          </a:r>
        </a:p>
      </dgm:t>
    </dgm:pt>
    <dgm:pt modelId="{2FCADF01-1F86-4C73-A48C-BFE0DF704036}" type="parTrans" cxnId="{227F8889-8D98-4B6F-ACB1-4366F5415F62}">
      <dgm:prSet/>
      <dgm:spPr/>
      <dgm:t>
        <a:bodyPr/>
        <a:lstStyle/>
        <a:p>
          <a:endParaRPr lang="nl-NL"/>
        </a:p>
      </dgm:t>
    </dgm:pt>
    <dgm:pt modelId="{345FF951-92A4-48EF-997F-D4BDD3AC92C6}" type="sibTrans" cxnId="{227F8889-8D98-4B6F-ACB1-4366F5415F62}">
      <dgm:prSet/>
      <dgm:spPr/>
      <dgm:t>
        <a:bodyPr/>
        <a:lstStyle/>
        <a:p>
          <a:endParaRPr lang="nl-NL"/>
        </a:p>
      </dgm:t>
    </dgm:pt>
    <dgm:pt modelId="{3D33A6E7-5582-4C20-8FC4-0761CCEDC903}">
      <dgm:prSet phldrT="[Tekst]"/>
      <dgm:spPr/>
      <dgm:t>
        <a:bodyPr/>
        <a:lstStyle/>
        <a:p>
          <a:r>
            <a:rPr lang="nl-NL" dirty="0"/>
            <a:t>Gemeente werking IBA, Waterschap oppervlaktewaterkwaliteit</a:t>
          </a:r>
        </a:p>
      </dgm:t>
    </dgm:pt>
    <dgm:pt modelId="{425B2567-AED5-45E1-88B6-67007A3DDC87}" type="parTrans" cxnId="{396C78D6-AB34-47FB-8C6A-C953EB015137}">
      <dgm:prSet/>
      <dgm:spPr/>
      <dgm:t>
        <a:bodyPr/>
        <a:lstStyle/>
        <a:p>
          <a:endParaRPr lang="nl-NL"/>
        </a:p>
      </dgm:t>
    </dgm:pt>
    <dgm:pt modelId="{C9E36B82-6E04-42C3-B31E-88923BD32E5F}" type="sibTrans" cxnId="{396C78D6-AB34-47FB-8C6A-C953EB015137}">
      <dgm:prSet/>
      <dgm:spPr/>
      <dgm:t>
        <a:bodyPr/>
        <a:lstStyle/>
        <a:p>
          <a:endParaRPr lang="nl-NL"/>
        </a:p>
      </dgm:t>
    </dgm:pt>
    <dgm:pt modelId="{3EE47384-095D-4C6B-9C6C-EAD752DBEC64}">
      <dgm:prSet phldrT="[Tekst]"/>
      <dgm:spPr/>
      <dgm:t>
        <a:bodyPr/>
        <a:lstStyle/>
        <a:p>
          <a:r>
            <a:rPr lang="nl-NL" dirty="0"/>
            <a:t>Oplossing</a:t>
          </a:r>
        </a:p>
      </dgm:t>
    </dgm:pt>
    <dgm:pt modelId="{BB27BF82-2E35-463F-B8F4-0FEB7A6F7E9D}" type="parTrans" cxnId="{9AC4B837-9BC6-4BD9-A938-8D9AE77D053A}">
      <dgm:prSet/>
      <dgm:spPr/>
      <dgm:t>
        <a:bodyPr/>
        <a:lstStyle/>
        <a:p>
          <a:endParaRPr lang="nl-NL"/>
        </a:p>
      </dgm:t>
    </dgm:pt>
    <dgm:pt modelId="{11053187-F928-40D4-BAB7-6F977045EDE7}" type="sibTrans" cxnId="{9AC4B837-9BC6-4BD9-A938-8D9AE77D053A}">
      <dgm:prSet/>
      <dgm:spPr/>
      <dgm:t>
        <a:bodyPr/>
        <a:lstStyle/>
        <a:p>
          <a:endParaRPr lang="nl-NL"/>
        </a:p>
      </dgm:t>
    </dgm:pt>
    <dgm:pt modelId="{01B78AC2-BCCC-46C0-8760-D5882CF023B9}">
      <dgm:prSet phldrT="[Tekst]"/>
      <dgm:spPr/>
      <dgm:t>
        <a:bodyPr/>
        <a:lstStyle/>
        <a:p>
          <a:r>
            <a:rPr lang="nl-NL" dirty="0"/>
            <a:t>In overleg passende oplossing bepalen.</a:t>
          </a:r>
        </a:p>
      </dgm:t>
    </dgm:pt>
    <dgm:pt modelId="{D8019F1F-04F7-4FB8-BA06-F25CF1766BCA}" type="parTrans" cxnId="{2751CDCE-6377-476B-AA54-7B4AD703F4A6}">
      <dgm:prSet/>
      <dgm:spPr/>
      <dgm:t>
        <a:bodyPr/>
        <a:lstStyle/>
        <a:p>
          <a:endParaRPr lang="nl-NL"/>
        </a:p>
      </dgm:t>
    </dgm:pt>
    <dgm:pt modelId="{6FDAE3EA-BA67-4D1A-9DCD-34DE55148FB0}" type="sibTrans" cxnId="{2751CDCE-6377-476B-AA54-7B4AD703F4A6}">
      <dgm:prSet/>
      <dgm:spPr/>
      <dgm:t>
        <a:bodyPr/>
        <a:lstStyle/>
        <a:p>
          <a:endParaRPr lang="nl-NL"/>
        </a:p>
      </dgm:t>
    </dgm:pt>
    <dgm:pt modelId="{99812E92-8A38-4C35-A647-59C1C45EB031}">
      <dgm:prSet phldrT="[Tekst]"/>
      <dgm:spPr/>
      <dgm:t>
        <a:bodyPr/>
        <a:lstStyle/>
        <a:p>
          <a:r>
            <a:rPr lang="nl-NL" dirty="0"/>
            <a:t>Maatregel</a:t>
          </a:r>
        </a:p>
      </dgm:t>
    </dgm:pt>
    <dgm:pt modelId="{132086AE-2481-46DF-8FD2-38597EE0DF66}" type="parTrans" cxnId="{086222DF-D9C0-4032-9A48-A4D6BE27F34D}">
      <dgm:prSet/>
      <dgm:spPr/>
      <dgm:t>
        <a:bodyPr/>
        <a:lstStyle/>
        <a:p>
          <a:endParaRPr lang="nl-NL"/>
        </a:p>
      </dgm:t>
    </dgm:pt>
    <dgm:pt modelId="{AACD269F-825C-434E-8CA7-7EBC3F149379}" type="sibTrans" cxnId="{086222DF-D9C0-4032-9A48-A4D6BE27F34D}">
      <dgm:prSet/>
      <dgm:spPr/>
      <dgm:t>
        <a:bodyPr/>
        <a:lstStyle/>
        <a:p>
          <a:endParaRPr lang="nl-NL"/>
        </a:p>
      </dgm:t>
    </dgm:pt>
    <dgm:pt modelId="{65ECFD82-537F-4DD9-B687-27C412805262}">
      <dgm:prSet phldrT="[Tekst]"/>
      <dgm:spPr/>
      <dgm:t>
        <a:bodyPr/>
        <a:lstStyle/>
        <a:p>
          <a:r>
            <a:rPr lang="nl-NL" dirty="0"/>
            <a:t>Beëindigen lozing</a:t>
          </a:r>
        </a:p>
      </dgm:t>
    </dgm:pt>
    <dgm:pt modelId="{38F4F794-DBC4-45B0-AF96-5CFAAEE3FA8B}" type="parTrans" cxnId="{C68307F4-4E92-42EF-84EC-83D4D8DB760C}">
      <dgm:prSet/>
      <dgm:spPr/>
      <dgm:t>
        <a:bodyPr/>
        <a:lstStyle/>
        <a:p>
          <a:endParaRPr lang="nl-NL"/>
        </a:p>
      </dgm:t>
    </dgm:pt>
    <dgm:pt modelId="{70AC964F-A60B-4A04-A388-161D60AF7432}" type="sibTrans" cxnId="{C68307F4-4E92-42EF-84EC-83D4D8DB760C}">
      <dgm:prSet/>
      <dgm:spPr/>
      <dgm:t>
        <a:bodyPr/>
        <a:lstStyle/>
        <a:p>
          <a:endParaRPr lang="nl-NL"/>
        </a:p>
      </dgm:t>
    </dgm:pt>
    <dgm:pt modelId="{4CA75FB9-5A7E-41EE-9F84-831352E191CE}">
      <dgm:prSet phldrT="[Tekst]"/>
      <dgm:spPr/>
      <dgm:t>
        <a:bodyPr/>
        <a:lstStyle/>
        <a:p>
          <a:r>
            <a:rPr lang="nl-NL" dirty="0"/>
            <a:t>Bepalen of er sprake is van milieurisico</a:t>
          </a:r>
        </a:p>
      </dgm:t>
    </dgm:pt>
    <dgm:pt modelId="{A11D337D-AD5D-4282-88BA-2070EEDCEB83}" type="parTrans" cxnId="{B45C7093-478C-4D07-822B-60DCC9B4FB54}">
      <dgm:prSet/>
      <dgm:spPr/>
      <dgm:t>
        <a:bodyPr/>
        <a:lstStyle/>
        <a:p>
          <a:endParaRPr lang="nl-NL"/>
        </a:p>
      </dgm:t>
    </dgm:pt>
    <dgm:pt modelId="{DCA56FE7-2A8C-429D-B2F5-0F933FE393DE}" type="sibTrans" cxnId="{B45C7093-478C-4D07-822B-60DCC9B4FB54}">
      <dgm:prSet/>
      <dgm:spPr/>
      <dgm:t>
        <a:bodyPr/>
        <a:lstStyle/>
        <a:p>
          <a:endParaRPr lang="nl-NL"/>
        </a:p>
      </dgm:t>
    </dgm:pt>
    <dgm:pt modelId="{BDD604FF-2EE6-4018-BCE8-CA44E63D0FC6}">
      <dgm:prSet phldrT="[Tekst]"/>
      <dgm:spPr/>
      <dgm:t>
        <a:bodyPr/>
        <a:lstStyle/>
        <a:p>
          <a:r>
            <a:rPr lang="nl-NL" dirty="0"/>
            <a:t>Waterschap adviseert, gemeente voert uit. </a:t>
          </a:r>
        </a:p>
      </dgm:t>
    </dgm:pt>
    <dgm:pt modelId="{D8B23BFE-9639-46DB-BD45-054E362174A4}" type="parTrans" cxnId="{DAE08C23-147F-4CCC-97AF-7A70BF588002}">
      <dgm:prSet/>
      <dgm:spPr/>
      <dgm:t>
        <a:bodyPr/>
        <a:lstStyle/>
        <a:p>
          <a:endParaRPr lang="nl-NL"/>
        </a:p>
      </dgm:t>
    </dgm:pt>
    <dgm:pt modelId="{C494150B-9BD8-4916-96FC-6BF2F463A378}" type="sibTrans" cxnId="{DAE08C23-147F-4CCC-97AF-7A70BF588002}">
      <dgm:prSet/>
      <dgm:spPr/>
      <dgm:t>
        <a:bodyPr/>
        <a:lstStyle/>
        <a:p>
          <a:endParaRPr lang="nl-NL"/>
        </a:p>
      </dgm:t>
    </dgm:pt>
    <dgm:pt modelId="{6EE7F01F-2409-4888-A090-C25403DA0F8F}">
      <dgm:prSet phldrT="[Tekst]"/>
      <dgm:spPr/>
      <dgm:t>
        <a:bodyPr/>
        <a:lstStyle/>
        <a:p>
          <a:r>
            <a:rPr lang="nl-NL" dirty="0"/>
            <a:t>Bindend advies waterschap bij oppervlaktewaterverontreiniging</a:t>
          </a:r>
        </a:p>
      </dgm:t>
    </dgm:pt>
    <dgm:pt modelId="{1AC1CFC9-C6B8-44B5-AACB-A9690C5A4551}" type="parTrans" cxnId="{9EC09B28-DC79-4C56-B88A-E24BD1A0A800}">
      <dgm:prSet/>
      <dgm:spPr/>
      <dgm:t>
        <a:bodyPr/>
        <a:lstStyle/>
        <a:p>
          <a:endParaRPr lang="nl-NL"/>
        </a:p>
      </dgm:t>
    </dgm:pt>
    <dgm:pt modelId="{AFD1A118-67BC-4EFF-AB2E-2E635C640B57}" type="sibTrans" cxnId="{9EC09B28-DC79-4C56-B88A-E24BD1A0A800}">
      <dgm:prSet/>
      <dgm:spPr/>
      <dgm:t>
        <a:bodyPr/>
        <a:lstStyle/>
        <a:p>
          <a:endParaRPr lang="nl-NL"/>
        </a:p>
      </dgm:t>
    </dgm:pt>
    <dgm:pt modelId="{FA7E7B09-5220-4721-96CD-9DCD5C1B9DCE}">
      <dgm:prSet phldrT="[Tekst]"/>
      <dgm:spPr/>
      <dgm:t>
        <a:bodyPr/>
        <a:lstStyle/>
        <a:p>
          <a:r>
            <a:rPr lang="nl-NL" dirty="0"/>
            <a:t>Gemeente treft maatregel</a:t>
          </a:r>
        </a:p>
      </dgm:t>
    </dgm:pt>
    <dgm:pt modelId="{79BC0C76-8B95-4166-95B9-267901A182BF}" type="parTrans" cxnId="{CD2FAB88-3628-4E23-AEDD-0615DC3FBB20}">
      <dgm:prSet/>
      <dgm:spPr/>
      <dgm:t>
        <a:bodyPr/>
        <a:lstStyle/>
        <a:p>
          <a:endParaRPr lang="nl-NL"/>
        </a:p>
      </dgm:t>
    </dgm:pt>
    <dgm:pt modelId="{7F3ABD17-56DB-48C2-9523-8897021106B5}" type="sibTrans" cxnId="{CD2FAB88-3628-4E23-AEDD-0615DC3FBB20}">
      <dgm:prSet/>
      <dgm:spPr/>
      <dgm:t>
        <a:bodyPr/>
        <a:lstStyle/>
        <a:p>
          <a:endParaRPr lang="nl-NL"/>
        </a:p>
      </dgm:t>
    </dgm:pt>
    <dgm:pt modelId="{DC3CA80F-B7F5-4174-B5E1-330248A739A9}">
      <dgm:prSet phldrT="[Tekst]"/>
      <dgm:spPr/>
      <dgm:t>
        <a:bodyPr/>
        <a:lstStyle/>
        <a:p>
          <a:r>
            <a:rPr lang="nl-NL" dirty="0"/>
            <a:t>Partijen controleren of het werkt.  Gemeente voor de IBA, waterschap de waterkwaliteit</a:t>
          </a:r>
        </a:p>
      </dgm:t>
    </dgm:pt>
    <dgm:pt modelId="{625607BF-485E-491E-80A3-A87A2EBBEDF1}" type="parTrans" cxnId="{2473FE3F-A56F-4960-8E87-90704C182C1B}">
      <dgm:prSet/>
      <dgm:spPr/>
      <dgm:t>
        <a:bodyPr/>
        <a:lstStyle/>
        <a:p>
          <a:endParaRPr lang="nl-NL"/>
        </a:p>
      </dgm:t>
    </dgm:pt>
    <dgm:pt modelId="{BA848484-6A62-437A-AF00-55E019A78FE0}" type="sibTrans" cxnId="{2473FE3F-A56F-4960-8E87-90704C182C1B}">
      <dgm:prSet/>
      <dgm:spPr/>
      <dgm:t>
        <a:bodyPr/>
        <a:lstStyle/>
        <a:p>
          <a:endParaRPr lang="nl-NL"/>
        </a:p>
      </dgm:t>
    </dgm:pt>
    <dgm:pt modelId="{F017EA29-B6C4-40A8-B425-685117975940}">
      <dgm:prSet phldrT="[Tekst]"/>
      <dgm:spPr/>
      <dgm:t>
        <a:bodyPr/>
        <a:lstStyle/>
        <a:p>
          <a:r>
            <a:rPr lang="nl-NL" dirty="0"/>
            <a:t>Bij goedkeuring terugkoppeling naar de melder</a:t>
          </a:r>
        </a:p>
      </dgm:t>
    </dgm:pt>
    <dgm:pt modelId="{19B43065-2EDE-46D3-899B-8D3630BECADC}" type="parTrans" cxnId="{D5B6D0F3-32B7-4AB9-BB02-E90A4BC90C20}">
      <dgm:prSet/>
      <dgm:spPr/>
      <dgm:t>
        <a:bodyPr/>
        <a:lstStyle/>
        <a:p>
          <a:endParaRPr lang="nl-NL"/>
        </a:p>
      </dgm:t>
    </dgm:pt>
    <dgm:pt modelId="{0C77F2C7-0659-427C-B01D-ACF50834E890}" type="sibTrans" cxnId="{D5B6D0F3-32B7-4AB9-BB02-E90A4BC90C20}">
      <dgm:prSet/>
      <dgm:spPr/>
      <dgm:t>
        <a:bodyPr/>
        <a:lstStyle/>
        <a:p>
          <a:endParaRPr lang="nl-NL"/>
        </a:p>
      </dgm:t>
    </dgm:pt>
    <dgm:pt modelId="{FA7B0FD9-6D47-482C-8AB4-1167BE9F9E51}">
      <dgm:prSet phldrT="[Tekst]"/>
      <dgm:spPr/>
      <dgm:t>
        <a:bodyPr/>
        <a:lstStyle/>
        <a:p>
          <a:r>
            <a:rPr lang="nl-NL" dirty="0"/>
            <a:t>Voldoen maatregelen niet, dan aanvullende maatregelen</a:t>
          </a:r>
        </a:p>
      </dgm:t>
    </dgm:pt>
    <dgm:pt modelId="{FBD1F599-D6EB-447B-96FD-12BC58C1B42C}" type="parTrans" cxnId="{62BC4F18-6B5B-4A2E-9162-30B02F3966FB}">
      <dgm:prSet/>
      <dgm:spPr/>
      <dgm:t>
        <a:bodyPr/>
        <a:lstStyle/>
        <a:p>
          <a:endParaRPr lang="nl-NL"/>
        </a:p>
      </dgm:t>
    </dgm:pt>
    <dgm:pt modelId="{41C3489E-C67B-45FB-AF30-6D5B8E94B1E4}" type="sibTrans" cxnId="{62BC4F18-6B5B-4A2E-9162-30B02F3966FB}">
      <dgm:prSet/>
      <dgm:spPr/>
      <dgm:t>
        <a:bodyPr/>
        <a:lstStyle/>
        <a:p>
          <a:endParaRPr lang="nl-NL"/>
        </a:p>
      </dgm:t>
    </dgm:pt>
    <dgm:pt modelId="{A5FDD097-C5E9-4DD1-AA64-B38E43A71CB2}">
      <dgm:prSet phldrT="[Tekst]"/>
      <dgm:spPr/>
      <dgm:t>
        <a:bodyPr/>
        <a:lstStyle/>
        <a:p>
          <a:r>
            <a:rPr lang="nl-NL" dirty="0"/>
            <a:t>Desnoods beëindigen lozingssituatie</a:t>
          </a:r>
        </a:p>
      </dgm:t>
    </dgm:pt>
    <dgm:pt modelId="{EB1EA82E-19EB-447D-BDE9-43E9C061FA7B}" type="parTrans" cxnId="{38FE63C7-A5C2-412C-A612-B87A66FFA851}">
      <dgm:prSet/>
      <dgm:spPr/>
      <dgm:t>
        <a:bodyPr/>
        <a:lstStyle/>
        <a:p>
          <a:endParaRPr lang="nl-NL"/>
        </a:p>
      </dgm:t>
    </dgm:pt>
    <dgm:pt modelId="{5154A99C-FBBB-4E05-BA46-494442333133}" type="sibTrans" cxnId="{38FE63C7-A5C2-412C-A612-B87A66FFA851}">
      <dgm:prSet/>
      <dgm:spPr/>
      <dgm:t>
        <a:bodyPr/>
        <a:lstStyle/>
        <a:p>
          <a:endParaRPr lang="nl-NL"/>
        </a:p>
      </dgm:t>
    </dgm:pt>
    <dgm:pt modelId="{7DF1BE85-4A35-4789-AA8E-DE6EE65CF61B}" type="pres">
      <dgm:prSet presAssocID="{29020F3F-71CD-4E96-9B57-7105621543B3}" presName="linearFlow" presStyleCnt="0">
        <dgm:presLayoutVars>
          <dgm:dir/>
          <dgm:animLvl val="lvl"/>
          <dgm:resizeHandles val="exact"/>
        </dgm:presLayoutVars>
      </dgm:prSet>
      <dgm:spPr/>
    </dgm:pt>
    <dgm:pt modelId="{09193192-99F2-4CE9-9183-DF8C0FEFBD9C}" type="pres">
      <dgm:prSet presAssocID="{744B96EA-66E6-4B01-ABBA-66E0A47AE74A}" presName="composite" presStyleCnt="0"/>
      <dgm:spPr/>
    </dgm:pt>
    <dgm:pt modelId="{BF6E715A-41E8-4EF3-B88A-0F22E3475CF2}" type="pres">
      <dgm:prSet presAssocID="{744B96EA-66E6-4B01-ABBA-66E0A47AE74A}" presName="parentText" presStyleLbl="alignNode1" presStyleIdx="0" presStyleCnt="5">
        <dgm:presLayoutVars>
          <dgm:chMax val="1"/>
          <dgm:bulletEnabled val="1"/>
        </dgm:presLayoutVars>
      </dgm:prSet>
      <dgm:spPr/>
    </dgm:pt>
    <dgm:pt modelId="{0246585B-3C33-453A-B19C-F33F3E79B62A}" type="pres">
      <dgm:prSet presAssocID="{744B96EA-66E6-4B01-ABBA-66E0A47AE74A}" presName="descendantText" presStyleLbl="alignAcc1" presStyleIdx="0" presStyleCnt="5">
        <dgm:presLayoutVars>
          <dgm:bulletEnabled val="1"/>
        </dgm:presLayoutVars>
      </dgm:prSet>
      <dgm:spPr/>
    </dgm:pt>
    <dgm:pt modelId="{3CCB0217-061D-44BC-B1DD-9CF70AE97087}" type="pres">
      <dgm:prSet presAssocID="{931A0DAA-62FF-43B7-8299-6D391C32171F}" presName="sp" presStyleCnt="0"/>
      <dgm:spPr/>
    </dgm:pt>
    <dgm:pt modelId="{91F4E52F-3215-40A3-89BF-C07F4821184A}" type="pres">
      <dgm:prSet presAssocID="{51BFD755-C486-4CB6-8752-173FC17F570F}" presName="composite" presStyleCnt="0"/>
      <dgm:spPr/>
    </dgm:pt>
    <dgm:pt modelId="{947293E7-0994-4615-9384-3DBC63B4D019}" type="pres">
      <dgm:prSet presAssocID="{51BFD755-C486-4CB6-8752-173FC17F570F}" presName="parentText" presStyleLbl="alignNode1" presStyleIdx="1" presStyleCnt="5">
        <dgm:presLayoutVars>
          <dgm:chMax val="1"/>
          <dgm:bulletEnabled val="1"/>
        </dgm:presLayoutVars>
      </dgm:prSet>
      <dgm:spPr/>
    </dgm:pt>
    <dgm:pt modelId="{6524173B-327B-455B-8463-E3F886836B36}" type="pres">
      <dgm:prSet presAssocID="{51BFD755-C486-4CB6-8752-173FC17F570F}" presName="descendantText" presStyleLbl="alignAcc1" presStyleIdx="1" presStyleCnt="5">
        <dgm:presLayoutVars>
          <dgm:bulletEnabled val="1"/>
        </dgm:presLayoutVars>
      </dgm:prSet>
      <dgm:spPr/>
    </dgm:pt>
    <dgm:pt modelId="{E258F3B9-8F55-46B2-8A76-4E794D6A67AC}" type="pres">
      <dgm:prSet presAssocID="{797B7827-603F-4B0C-BD6A-47D6BF975597}" presName="sp" presStyleCnt="0"/>
      <dgm:spPr/>
    </dgm:pt>
    <dgm:pt modelId="{0959E351-19FB-4970-AC43-C43092DE75CF}" type="pres">
      <dgm:prSet presAssocID="{3EE47384-095D-4C6B-9C6C-EAD752DBEC64}" presName="composite" presStyleCnt="0"/>
      <dgm:spPr/>
    </dgm:pt>
    <dgm:pt modelId="{FF586623-FF5B-48D5-BE67-E030891C8D83}" type="pres">
      <dgm:prSet presAssocID="{3EE47384-095D-4C6B-9C6C-EAD752DBEC64}" presName="parentText" presStyleLbl="alignNode1" presStyleIdx="2" presStyleCnt="5">
        <dgm:presLayoutVars>
          <dgm:chMax val="1"/>
          <dgm:bulletEnabled val="1"/>
        </dgm:presLayoutVars>
      </dgm:prSet>
      <dgm:spPr/>
    </dgm:pt>
    <dgm:pt modelId="{C75FAFF4-07F7-4C92-9C16-DF86867C0F76}" type="pres">
      <dgm:prSet presAssocID="{3EE47384-095D-4C6B-9C6C-EAD752DBEC64}" presName="descendantText" presStyleLbl="alignAcc1" presStyleIdx="2" presStyleCnt="5">
        <dgm:presLayoutVars>
          <dgm:bulletEnabled val="1"/>
        </dgm:presLayoutVars>
      </dgm:prSet>
      <dgm:spPr/>
    </dgm:pt>
    <dgm:pt modelId="{03AF8F9C-02BB-4103-8320-266435779E82}" type="pres">
      <dgm:prSet presAssocID="{11053187-F928-40D4-BAB7-6F977045EDE7}" presName="sp" presStyleCnt="0"/>
      <dgm:spPr/>
    </dgm:pt>
    <dgm:pt modelId="{9C5A956B-63FC-4506-8B03-B88C45CF7924}" type="pres">
      <dgm:prSet presAssocID="{99812E92-8A38-4C35-A647-59C1C45EB031}" presName="composite" presStyleCnt="0"/>
      <dgm:spPr/>
    </dgm:pt>
    <dgm:pt modelId="{E502DFB3-917A-4691-BA43-C34F7EF02082}" type="pres">
      <dgm:prSet presAssocID="{99812E92-8A38-4C35-A647-59C1C45EB031}" presName="parentText" presStyleLbl="alignNode1" presStyleIdx="3" presStyleCnt="5">
        <dgm:presLayoutVars>
          <dgm:chMax val="1"/>
          <dgm:bulletEnabled val="1"/>
        </dgm:presLayoutVars>
      </dgm:prSet>
      <dgm:spPr/>
    </dgm:pt>
    <dgm:pt modelId="{F9760482-C904-4955-B030-9E2C1B267B28}" type="pres">
      <dgm:prSet presAssocID="{99812E92-8A38-4C35-A647-59C1C45EB031}" presName="descendantText" presStyleLbl="alignAcc1" presStyleIdx="3" presStyleCnt="5">
        <dgm:presLayoutVars>
          <dgm:bulletEnabled val="1"/>
        </dgm:presLayoutVars>
      </dgm:prSet>
      <dgm:spPr/>
    </dgm:pt>
    <dgm:pt modelId="{723E6EAD-3F37-47EB-A7F1-A78F407D803A}" type="pres">
      <dgm:prSet presAssocID="{AACD269F-825C-434E-8CA7-7EBC3F149379}" presName="sp" presStyleCnt="0"/>
      <dgm:spPr/>
    </dgm:pt>
    <dgm:pt modelId="{104752FE-17F4-4001-AB18-CAF466FCE638}" type="pres">
      <dgm:prSet presAssocID="{65ECFD82-537F-4DD9-B687-27C412805262}" presName="composite" presStyleCnt="0"/>
      <dgm:spPr/>
    </dgm:pt>
    <dgm:pt modelId="{4AF3FE10-590A-4A69-9E18-D43B621A9C4E}" type="pres">
      <dgm:prSet presAssocID="{65ECFD82-537F-4DD9-B687-27C412805262}" presName="parentText" presStyleLbl="alignNode1" presStyleIdx="4" presStyleCnt="5">
        <dgm:presLayoutVars>
          <dgm:chMax val="1"/>
          <dgm:bulletEnabled val="1"/>
        </dgm:presLayoutVars>
      </dgm:prSet>
      <dgm:spPr/>
    </dgm:pt>
    <dgm:pt modelId="{AAE71E71-052C-47B5-889C-9A2B84F20CB7}" type="pres">
      <dgm:prSet presAssocID="{65ECFD82-537F-4DD9-B687-27C412805262}" presName="descendantText" presStyleLbl="alignAcc1" presStyleIdx="4" presStyleCnt="5">
        <dgm:presLayoutVars>
          <dgm:bulletEnabled val="1"/>
        </dgm:presLayoutVars>
      </dgm:prSet>
      <dgm:spPr/>
    </dgm:pt>
  </dgm:ptLst>
  <dgm:cxnLst>
    <dgm:cxn modelId="{0D8A4302-6B93-42D9-8484-160877123913}" type="presOf" srcId="{99812E92-8A38-4C35-A647-59C1C45EB031}" destId="{E502DFB3-917A-4691-BA43-C34F7EF02082}" srcOrd="0" destOrd="0" presId="urn:microsoft.com/office/officeart/2005/8/layout/chevron2"/>
    <dgm:cxn modelId="{81771E05-BE0E-4D25-8C7E-CED950ACF6A7}" type="presOf" srcId="{95E67E9E-523D-4038-BFAB-00E062A55EF5}" destId="{0246585B-3C33-453A-B19C-F33F3E79B62A}" srcOrd="0" destOrd="0" presId="urn:microsoft.com/office/officeart/2005/8/layout/chevron2"/>
    <dgm:cxn modelId="{62BC4F18-6B5B-4A2E-9162-30B02F3966FB}" srcId="{65ECFD82-537F-4DD9-B687-27C412805262}" destId="{FA7B0FD9-6D47-482C-8AB4-1167BE9F9E51}" srcOrd="0" destOrd="0" parTransId="{FBD1F599-D6EB-447B-96FD-12BC58C1B42C}" sibTransId="{41C3489E-C67B-45FB-AF30-6D5B8E94B1E4}"/>
    <dgm:cxn modelId="{A3116D20-3868-4B46-AD28-57E503138660}" srcId="{29020F3F-71CD-4E96-9B57-7105621543B3}" destId="{744B96EA-66E6-4B01-ABBA-66E0A47AE74A}" srcOrd="0" destOrd="0" parTransId="{CF6ECA33-CA56-452B-ACF7-B27DBA76B43A}" sibTransId="{931A0DAA-62FF-43B7-8299-6D391C32171F}"/>
    <dgm:cxn modelId="{DAE08C23-147F-4CCC-97AF-7A70BF588002}" srcId="{3EE47384-095D-4C6B-9C6C-EAD752DBEC64}" destId="{BDD604FF-2EE6-4018-BCE8-CA44E63D0FC6}" srcOrd="1" destOrd="0" parTransId="{D8B23BFE-9639-46DB-BD45-054E362174A4}" sibTransId="{C494150B-9BD8-4916-96FC-6BF2F463A378}"/>
    <dgm:cxn modelId="{9EC09B28-DC79-4C56-B88A-E24BD1A0A800}" srcId="{3EE47384-095D-4C6B-9C6C-EAD752DBEC64}" destId="{6EE7F01F-2409-4888-A090-C25403DA0F8F}" srcOrd="2" destOrd="0" parTransId="{1AC1CFC9-C6B8-44B5-AACB-A9690C5A4551}" sibTransId="{AFD1A118-67BC-4EFF-AB2E-2E635C640B57}"/>
    <dgm:cxn modelId="{584D9F2F-C294-476C-A992-3F22ADDA68C7}" type="presOf" srcId="{FA7B0FD9-6D47-482C-8AB4-1167BE9F9E51}" destId="{AAE71E71-052C-47B5-889C-9A2B84F20CB7}" srcOrd="0" destOrd="0" presId="urn:microsoft.com/office/officeart/2005/8/layout/chevron2"/>
    <dgm:cxn modelId="{0D217D33-2836-43F9-A394-BEBAAE54B3F2}" type="presOf" srcId="{3EE47384-095D-4C6B-9C6C-EAD752DBEC64}" destId="{FF586623-FF5B-48D5-BE67-E030891C8D83}" srcOrd="0" destOrd="0" presId="urn:microsoft.com/office/officeart/2005/8/layout/chevron2"/>
    <dgm:cxn modelId="{C2189D36-0706-4AE4-97D5-B48E78326105}" type="presOf" srcId="{3D33A6E7-5582-4C20-8FC4-0761CCEDC903}" destId="{6524173B-327B-455B-8463-E3F886836B36}" srcOrd="0" destOrd="1" presId="urn:microsoft.com/office/officeart/2005/8/layout/chevron2"/>
    <dgm:cxn modelId="{9AC4B837-9BC6-4BD9-A938-8D9AE77D053A}" srcId="{29020F3F-71CD-4E96-9B57-7105621543B3}" destId="{3EE47384-095D-4C6B-9C6C-EAD752DBEC64}" srcOrd="2" destOrd="0" parTransId="{BB27BF82-2E35-463F-B8F4-0FEB7A6F7E9D}" sibTransId="{11053187-F928-40D4-BAB7-6F977045EDE7}"/>
    <dgm:cxn modelId="{3E8F233A-9941-4944-84A0-1D5FAB8D4B50}" type="presOf" srcId="{65ECFD82-537F-4DD9-B687-27C412805262}" destId="{4AF3FE10-590A-4A69-9E18-D43B621A9C4E}" srcOrd="0" destOrd="0" presId="urn:microsoft.com/office/officeart/2005/8/layout/chevron2"/>
    <dgm:cxn modelId="{FA48B23F-54F0-4E7A-9329-422B06EBD230}" type="presOf" srcId="{FA7E7B09-5220-4721-96CD-9DCD5C1B9DCE}" destId="{F9760482-C904-4955-B030-9E2C1B267B28}" srcOrd="0" destOrd="0" presId="urn:microsoft.com/office/officeart/2005/8/layout/chevron2"/>
    <dgm:cxn modelId="{2473FE3F-A56F-4960-8E87-90704C182C1B}" srcId="{99812E92-8A38-4C35-A647-59C1C45EB031}" destId="{DC3CA80F-B7F5-4174-B5E1-330248A739A9}" srcOrd="1" destOrd="0" parTransId="{625607BF-485E-491E-80A3-A87A2EBBEDF1}" sibTransId="{BA848484-6A62-437A-AF00-55E019A78FE0}"/>
    <dgm:cxn modelId="{C44ECC5F-2371-48B3-B69E-1ECA7FF8BB2B}" type="presOf" srcId="{BDD604FF-2EE6-4018-BCE8-CA44E63D0FC6}" destId="{C75FAFF4-07F7-4C92-9C16-DF86867C0F76}" srcOrd="0" destOrd="1" presId="urn:microsoft.com/office/officeart/2005/8/layout/chevron2"/>
    <dgm:cxn modelId="{8EBA0642-3953-460F-876E-FB91F8E9ED05}" type="presOf" srcId="{4CA75FB9-5A7E-41EE-9F84-831352E191CE}" destId="{6524173B-327B-455B-8463-E3F886836B36}" srcOrd="0" destOrd="2" presId="urn:microsoft.com/office/officeart/2005/8/layout/chevron2"/>
    <dgm:cxn modelId="{970BE251-9CF1-4803-82D8-6971A16D8D80}" type="presOf" srcId="{B0F2A2A5-AAE1-452E-8406-D4543D1D97AD}" destId="{6524173B-327B-455B-8463-E3F886836B36}" srcOrd="0" destOrd="0" presId="urn:microsoft.com/office/officeart/2005/8/layout/chevron2"/>
    <dgm:cxn modelId="{F93ECE72-ECDF-45E0-B96E-55D9DCCA7D07}" type="presOf" srcId="{29020F3F-71CD-4E96-9B57-7105621543B3}" destId="{7DF1BE85-4A35-4789-AA8E-DE6EE65CF61B}" srcOrd="0" destOrd="0" presId="urn:microsoft.com/office/officeart/2005/8/layout/chevron2"/>
    <dgm:cxn modelId="{DA471776-608B-40EE-A001-F7F19F0BA384}" type="presOf" srcId="{01B78AC2-BCCC-46C0-8760-D5882CF023B9}" destId="{C75FAFF4-07F7-4C92-9C16-DF86867C0F76}" srcOrd="0" destOrd="0" presId="urn:microsoft.com/office/officeart/2005/8/layout/chevron2"/>
    <dgm:cxn modelId="{BE109F86-83BA-4431-B7AB-9EB7ADA9E023}" type="presOf" srcId="{F017EA29-B6C4-40A8-B425-685117975940}" destId="{F9760482-C904-4955-B030-9E2C1B267B28}" srcOrd="0" destOrd="2" presId="urn:microsoft.com/office/officeart/2005/8/layout/chevron2"/>
    <dgm:cxn modelId="{CD2FAB88-3628-4E23-AEDD-0615DC3FBB20}" srcId="{99812E92-8A38-4C35-A647-59C1C45EB031}" destId="{FA7E7B09-5220-4721-96CD-9DCD5C1B9DCE}" srcOrd="0" destOrd="0" parTransId="{79BC0C76-8B95-4166-95B9-267901A182BF}" sibTransId="{7F3ABD17-56DB-48C2-9523-8897021106B5}"/>
    <dgm:cxn modelId="{227F8889-8D98-4B6F-ACB1-4366F5415F62}" srcId="{51BFD755-C486-4CB6-8752-173FC17F570F}" destId="{B0F2A2A5-AAE1-452E-8406-D4543D1D97AD}" srcOrd="0" destOrd="0" parTransId="{2FCADF01-1F86-4C73-A48C-BFE0DF704036}" sibTransId="{345FF951-92A4-48EF-997F-D4BDD3AC92C6}"/>
    <dgm:cxn modelId="{1E4A358B-4A01-4424-9874-9FC0D3A7030B}" srcId="{744B96EA-66E6-4B01-ABBA-66E0A47AE74A}" destId="{95E67E9E-523D-4038-BFAB-00E062A55EF5}" srcOrd="0" destOrd="0" parTransId="{EBAA750F-9843-4E26-88CA-C212C1754CEC}" sibTransId="{746AD4F4-95DE-404F-AD5A-94AF8F6F5B73}"/>
    <dgm:cxn modelId="{B45C7093-478C-4D07-822B-60DCC9B4FB54}" srcId="{51BFD755-C486-4CB6-8752-173FC17F570F}" destId="{4CA75FB9-5A7E-41EE-9F84-831352E191CE}" srcOrd="2" destOrd="0" parTransId="{A11D337D-AD5D-4282-88BA-2070EEDCEB83}" sibTransId="{DCA56FE7-2A8C-429D-B2F5-0F933FE393DE}"/>
    <dgm:cxn modelId="{EE7FE9A3-B5A5-4353-BA5E-E8F0D788386A}" type="presOf" srcId="{5E4EE148-6A45-4A06-B082-FD97C8CD6BD0}" destId="{0246585B-3C33-453A-B19C-F33F3E79B62A}" srcOrd="0" destOrd="1" presId="urn:microsoft.com/office/officeart/2005/8/layout/chevron2"/>
    <dgm:cxn modelId="{7BBB12C0-29D5-4583-846F-EFAB6C384E9C}" type="presOf" srcId="{51BFD755-C486-4CB6-8752-173FC17F570F}" destId="{947293E7-0994-4615-9384-3DBC63B4D019}" srcOrd="0" destOrd="0" presId="urn:microsoft.com/office/officeart/2005/8/layout/chevron2"/>
    <dgm:cxn modelId="{9567A3C3-AD93-4E5F-8710-78F1E8A9A0BC}" srcId="{29020F3F-71CD-4E96-9B57-7105621543B3}" destId="{51BFD755-C486-4CB6-8752-173FC17F570F}" srcOrd="1" destOrd="0" parTransId="{1AAA02CA-06B8-4106-A567-FB476B251EA2}" sibTransId="{797B7827-603F-4B0C-BD6A-47D6BF975597}"/>
    <dgm:cxn modelId="{38FE63C7-A5C2-412C-A612-B87A66FFA851}" srcId="{65ECFD82-537F-4DD9-B687-27C412805262}" destId="{A5FDD097-C5E9-4DD1-AA64-B38E43A71CB2}" srcOrd="1" destOrd="0" parTransId="{EB1EA82E-19EB-447D-BDE9-43E9C061FA7B}" sibTransId="{5154A99C-FBBB-4E05-BA46-494442333133}"/>
    <dgm:cxn modelId="{DFE24AC9-B15B-44C4-A13E-38C1C9F08A58}" srcId="{744B96EA-66E6-4B01-ABBA-66E0A47AE74A}" destId="{5E4EE148-6A45-4A06-B082-FD97C8CD6BD0}" srcOrd="1" destOrd="0" parTransId="{7BCC854C-CD24-4587-A123-36ECF47C71C4}" sibTransId="{D7A8AB6A-B694-4446-9951-78C5137BAC63}"/>
    <dgm:cxn modelId="{2751CDCE-6377-476B-AA54-7B4AD703F4A6}" srcId="{3EE47384-095D-4C6B-9C6C-EAD752DBEC64}" destId="{01B78AC2-BCCC-46C0-8760-D5882CF023B9}" srcOrd="0" destOrd="0" parTransId="{D8019F1F-04F7-4FB8-BA06-F25CF1766BCA}" sibTransId="{6FDAE3EA-BA67-4D1A-9DCD-34DE55148FB0}"/>
    <dgm:cxn modelId="{396C78D6-AB34-47FB-8C6A-C953EB015137}" srcId="{51BFD755-C486-4CB6-8752-173FC17F570F}" destId="{3D33A6E7-5582-4C20-8FC4-0761CCEDC903}" srcOrd="1" destOrd="0" parTransId="{425B2567-AED5-45E1-88B6-67007A3DDC87}" sibTransId="{C9E36B82-6E04-42C3-B31E-88923BD32E5F}"/>
    <dgm:cxn modelId="{1611B2D6-0461-4B0F-BE75-5126D18C3918}" type="presOf" srcId="{6EE7F01F-2409-4888-A090-C25403DA0F8F}" destId="{C75FAFF4-07F7-4C92-9C16-DF86867C0F76}" srcOrd="0" destOrd="2" presId="urn:microsoft.com/office/officeart/2005/8/layout/chevron2"/>
    <dgm:cxn modelId="{086222DF-D9C0-4032-9A48-A4D6BE27F34D}" srcId="{29020F3F-71CD-4E96-9B57-7105621543B3}" destId="{99812E92-8A38-4C35-A647-59C1C45EB031}" srcOrd="3" destOrd="0" parTransId="{132086AE-2481-46DF-8FD2-38597EE0DF66}" sibTransId="{AACD269F-825C-434E-8CA7-7EBC3F149379}"/>
    <dgm:cxn modelId="{44CB66E6-C207-48FD-A63F-E30BCF6F6DC1}" type="presOf" srcId="{A5FDD097-C5E9-4DD1-AA64-B38E43A71CB2}" destId="{AAE71E71-052C-47B5-889C-9A2B84F20CB7}" srcOrd="0" destOrd="1" presId="urn:microsoft.com/office/officeart/2005/8/layout/chevron2"/>
    <dgm:cxn modelId="{FE356DE6-421E-4418-88C2-DD5A6EA91CDE}" type="presOf" srcId="{744B96EA-66E6-4B01-ABBA-66E0A47AE74A}" destId="{BF6E715A-41E8-4EF3-B88A-0F22E3475CF2}" srcOrd="0" destOrd="0" presId="urn:microsoft.com/office/officeart/2005/8/layout/chevron2"/>
    <dgm:cxn modelId="{E395F3E9-4E1F-4112-8449-ED2CDBA06D67}" type="presOf" srcId="{DC3CA80F-B7F5-4174-B5E1-330248A739A9}" destId="{F9760482-C904-4955-B030-9E2C1B267B28}" srcOrd="0" destOrd="1" presId="urn:microsoft.com/office/officeart/2005/8/layout/chevron2"/>
    <dgm:cxn modelId="{D5B6D0F3-32B7-4AB9-BB02-E90A4BC90C20}" srcId="{99812E92-8A38-4C35-A647-59C1C45EB031}" destId="{F017EA29-B6C4-40A8-B425-685117975940}" srcOrd="2" destOrd="0" parTransId="{19B43065-2EDE-46D3-899B-8D3630BECADC}" sibTransId="{0C77F2C7-0659-427C-B01D-ACF50834E890}"/>
    <dgm:cxn modelId="{C68307F4-4E92-42EF-84EC-83D4D8DB760C}" srcId="{29020F3F-71CD-4E96-9B57-7105621543B3}" destId="{65ECFD82-537F-4DD9-B687-27C412805262}" srcOrd="4" destOrd="0" parTransId="{38F4F794-DBC4-45B0-AF96-5CFAAEE3FA8B}" sibTransId="{70AC964F-A60B-4A04-A388-161D60AF7432}"/>
    <dgm:cxn modelId="{35689210-CA94-4A4A-9739-AA1862BC96FF}" type="presParOf" srcId="{7DF1BE85-4A35-4789-AA8E-DE6EE65CF61B}" destId="{09193192-99F2-4CE9-9183-DF8C0FEFBD9C}" srcOrd="0" destOrd="0" presId="urn:microsoft.com/office/officeart/2005/8/layout/chevron2"/>
    <dgm:cxn modelId="{CC939B8D-E02D-49CC-9C5F-AC61A4230A4C}" type="presParOf" srcId="{09193192-99F2-4CE9-9183-DF8C0FEFBD9C}" destId="{BF6E715A-41E8-4EF3-B88A-0F22E3475CF2}" srcOrd="0" destOrd="0" presId="urn:microsoft.com/office/officeart/2005/8/layout/chevron2"/>
    <dgm:cxn modelId="{D4986B29-BDCF-47C5-8DFE-598B38B91113}" type="presParOf" srcId="{09193192-99F2-4CE9-9183-DF8C0FEFBD9C}" destId="{0246585B-3C33-453A-B19C-F33F3E79B62A}" srcOrd="1" destOrd="0" presId="urn:microsoft.com/office/officeart/2005/8/layout/chevron2"/>
    <dgm:cxn modelId="{49C68863-1BBC-46DA-8B68-9823BF8F1356}" type="presParOf" srcId="{7DF1BE85-4A35-4789-AA8E-DE6EE65CF61B}" destId="{3CCB0217-061D-44BC-B1DD-9CF70AE97087}" srcOrd="1" destOrd="0" presId="urn:microsoft.com/office/officeart/2005/8/layout/chevron2"/>
    <dgm:cxn modelId="{B913EE07-C4EE-4194-AB8D-89883FAA1FB5}" type="presParOf" srcId="{7DF1BE85-4A35-4789-AA8E-DE6EE65CF61B}" destId="{91F4E52F-3215-40A3-89BF-C07F4821184A}" srcOrd="2" destOrd="0" presId="urn:microsoft.com/office/officeart/2005/8/layout/chevron2"/>
    <dgm:cxn modelId="{58936CEB-A696-4637-8766-4A084B74F8C1}" type="presParOf" srcId="{91F4E52F-3215-40A3-89BF-C07F4821184A}" destId="{947293E7-0994-4615-9384-3DBC63B4D019}" srcOrd="0" destOrd="0" presId="urn:microsoft.com/office/officeart/2005/8/layout/chevron2"/>
    <dgm:cxn modelId="{410DF44A-DE71-4A1F-87FA-6F73E897D711}" type="presParOf" srcId="{91F4E52F-3215-40A3-89BF-C07F4821184A}" destId="{6524173B-327B-455B-8463-E3F886836B36}" srcOrd="1" destOrd="0" presId="urn:microsoft.com/office/officeart/2005/8/layout/chevron2"/>
    <dgm:cxn modelId="{3274FF82-197B-4106-8051-45C18599BF61}" type="presParOf" srcId="{7DF1BE85-4A35-4789-AA8E-DE6EE65CF61B}" destId="{E258F3B9-8F55-46B2-8A76-4E794D6A67AC}" srcOrd="3" destOrd="0" presId="urn:microsoft.com/office/officeart/2005/8/layout/chevron2"/>
    <dgm:cxn modelId="{C0FA9B12-861E-4562-B26F-BA7ED9F46322}" type="presParOf" srcId="{7DF1BE85-4A35-4789-AA8E-DE6EE65CF61B}" destId="{0959E351-19FB-4970-AC43-C43092DE75CF}" srcOrd="4" destOrd="0" presId="urn:microsoft.com/office/officeart/2005/8/layout/chevron2"/>
    <dgm:cxn modelId="{685A8307-3904-475E-A79F-DA7EFBA98958}" type="presParOf" srcId="{0959E351-19FB-4970-AC43-C43092DE75CF}" destId="{FF586623-FF5B-48D5-BE67-E030891C8D83}" srcOrd="0" destOrd="0" presId="urn:microsoft.com/office/officeart/2005/8/layout/chevron2"/>
    <dgm:cxn modelId="{20672E1F-F99D-4A56-B1F6-4A48BBEB00E6}" type="presParOf" srcId="{0959E351-19FB-4970-AC43-C43092DE75CF}" destId="{C75FAFF4-07F7-4C92-9C16-DF86867C0F76}" srcOrd="1" destOrd="0" presId="urn:microsoft.com/office/officeart/2005/8/layout/chevron2"/>
    <dgm:cxn modelId="{6ABA8C4F-FF39-440E-9C1B-FFD4F58A7CF9}" type="presParOf" srcId="{7DF1BE85-4A35-4789-AA8E-DE6EE65CF61B}" destId="{03AF8F9C-02BB-4103-8320-266435779E82}" srcOrd="5" destOrd="0" presId="urn:microsoft.com/office/officeart/2005/8/layout/chevron2"/>
    <dgm:cxn modelId="{D2E2CBB8-368A-4897-B439-644916B9AB04}" type="presParOf" srcId="{7DF1BE85-4A35-4789-AA8E-DE6EE65CF61B}" destId="{9C5A956B-63FC-4506-8B03-B88C45CF7924}" srcOrd="6" destOrd="0" presId="urn:microsoft.com/office/officeart/2005/8/layout/chevron2"/>
    <dgm:cxn modelId="{74D85D91-FAD5-4A1A-AB55-F2553B47DECF}" type="presParOf" srcId="{9C5A956B-63FC-4506-8B03-B88C45CF7924}" destId="{E502DFB3-917A-4691-BA43-C34F7EF02082}" srcOrd="0" destOrd="0" presId="urn:microsoft.com/office/officeart/2005/8/layout/chevron2"/>
    <dgm:cxn modelId="{5369AFA1-60CC-4018-B4CB-28B9A650723C}" type="presParOf" srcId="{9C5A956B-63FC-4506-8B03-B88C45CF7924}" destId="{F9760482-C904-4955-B030-9E2C1B267B28}" srcOrd="1" destOrd="0" presId="urn:microsoft.com/office/officeart/2005/8/layout/chevron2"/>
    <dgm:cxn modelId="{AB5F4CA6-F803-47F9-9012-70569289FBE3}" type="presParOf" srcId="{7DF1BE85-4A35-4789-AA8E-DE6EE65CF61B}" destId="{723E6EAD-3F37-47EB-A7F1-A78F407D803A}" srcOrd="7" destOrd="0" presId="urn:microsoft.com/office/officeart/2005/8/layout/chevron2"/>
    <dgm:cxn modelId="{CB3929B2-66E2-4D9A-97C4-CC17AC15C197}" type="presParOf" srcId="{7DF1BE85-4A35-4789-AA8E-DE6EE65CF61B}" destId="{104752FE-17F4-4001-AB18-CAF466FCE638}" srcOrd="8" destOrd="0" presId="urn:microsoft.com/office/officeart/2005/8/layout/chevron2"/>
    <dgm:cxn modelId="{56E89BAF-D791-490B-923B-7B45D9FCA947}" type="presParOf" srcId="{104752FE-17F4-4001-AB18-CAF466FCE638}" destId="{4AF3FE10-590A-4A69-9E18-D43B621A9C4E}" srcOrd="0" destOrd="0" presId="urn:microsoft.com/office/officeart/2005/8/layout/chevron2"/>
    <dgm:cxn modelId="{AC49B57D-1131-4F7F-B236-7F68676FE858}" type="presParOf" srcId="{104752FE-17F4-4001-AB18-CAF466FCE638}" destId="{AAE71E71-052C-47B5-889C-9A2B84F20CB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2534A-0618-4683-9950-DDE2C6369CED}">
      <dsp:nvSpPr>
        <dsp:cNvPr id="0" name=""/>
        <dsp:cNvSpPr/>
      </dsp:nvSpPr>
      <dsp:spPr>
        <a:xfrm>
          <a:off x="0" y="134283"/>
          <a:ext cx="4038600" cy="907200"/>
        </a:xfrm>
        <a:prstGeom prst="rect">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24968"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Vacuüm riool</a:t>
          </a:r>
        </a:p>
        <a:p>
          <a:pPr marL="57150" lvl="1" indent="-57150" algn="l" defTabSz="488950">
            <a:lnSpc>
              <a:spcPct val="90000"/>
            </a:lnSpc>
            <a:spcBef>
              <a:spcPct val="0"/>
            </a:spcBef>
            <a:spcAft>
              <a:spcPct val="15000"/>
            </a:spcAft>
            <a:buChar char="•"/>
          </a:pPr>
          <a:r>
            <a:rPr lang="nl-NL" sz="1100" kern="1200" dirty="0"/>
            <a:t>Decentrale zuivering </a:t>
          </a:r>
          <a:r>
            <a:rPr lang="nl-NL" sz="1100" kern="1200" dirty="0" err="1"/>
            <a:t>Oosterwold</a:t>
          </a:r>
          <a:endParaRPr lang="nl-NL" sz="1100" kern="1200" dirty="0"/>
        </a:p>
        <a:p>
          <a:pPr marL="57150" lvl="1" indent="-57150" algn="l" defTabSz="488950">
            <a:lnSpc>
              <a:spcPct val="90000"/>
            </a:lnSpc>
            <a:spcBef>
              <a:spcPct val="0"/>
            </a:spcBef>
            <a:spcAft>
              <a:spcPct val="15000"/>
            </a:spcAft>
            <a:buChar char="•"/>
          </a:pPr>
          <a:r>
            <a:rPr lang="nl-NL" sz="1100" kern="1200" dirty="0"/>
            <a:t>Aansluiting AWZI</a:t>
          </a:r>
        </a:p>
        <a:p>
          <a:pPr marL="57150" lvl="1" indent="-57150" algn="l" defTabSz="488950">
            <a:lnSpc>
              <a:spcPct val="90000"/>
            </a:lnSpc>
            <a:spcBef>
              <a:spcPct val="0"/>
            </a:spcBef>
            <a:spcAft>
              <a:spcPct val="15000"/>
            </a:spcAft>
            <a:buChar char="•"/>
          </a:pPr>
          <a:r>
            <a:rPr lang="nl-NL" sz="1100" kern="1200" dirty="0" err="1"/>
            <a:t>Fast</a:t>
          </a:r>
          <a:r>
            <a:rPr lang="nl-NL" sz="1100" kern="1200" dirty="0"/>
            <a:t> track collectieve systemen 2023 </a:t>
          </a:r>
        </a:p>
      </dsp:txBody>
      <dsp:txXfrm>
        <a:off x="0" y="134283"/>
        <a:ext cx="4038600" cy="907200"/>
      </dsp:txXfrm>
    </dsp:sp>
    <dsp:sp modelId="{44ADD9FB-12A9-4380-881F-828ABC9ED583}">
      <dsp:nvSpPr>
        <dsp:cNvPr id="0" name=""/>
        <dsp:cNvSpPr/>
      </dsp:nvSpPr>
      <dsp:spPr>
        <a:xfrm>
          <a:off x="201930" y="45723"/>
          <a:ext cx="2827020" cy="177120"/>
        </a:xfrm>
        <a:prstGeom prst="roundRect">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Invulling zorgplicht</a:t>
          </a:r>
        </a:p>
      </dsp:txBody>
      <dsp:txXfrm>
        <a:off x="210576" y="54369"/>
        <a:ext cx="2809728" cy="159828"/>
      </dsp:txXfrm>
    </dsp:sp>
    <dsp:sp modelId="{95AE6B93-7F9F-4259-816F-BD69E13A8B88}">
      <dsp:nvSpPr>
        <dsp:cNvPr id="0" name=""/>
        <dsp:cNvSpPr/>
      </dsp:nvSpPr>
      <dsp:spPr>
        <a:xfrm>
          <a:off x="0" y="1162443"/>
          <a:ext cx="4038600" cy="538650"/>
        </a:xfrm>
        <a:prstGeom prst="rect">
          <a:avLst/>
        </a:prstGeom>
        <a:noFill/>
        <a:ln w="26425"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24968"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Marktconsultatie</a:t>
          </a:r>
        </a:p>
        <a:p>
          <a:pPr marL="57150" lvl="1" indent="-57150" algn="l" defTabSz="488950">
            <a:lnSpc>
              <a:spcPct val="90000"/>
            </a:lnSpc>
            <a:spcBef>
              <a:spcPct val="0"/>
            </a:spcBef>
            <a:spcAft>
              <a:spcPct val="15000"/>
            </a:spcAft>
            <a:buChar char="•"/>
          </a:pPr>
          <a:r>
            <a:rPr lang="nl-NL" sz="1100" kern="1200" dirty="0"/>
            <a:t>Faseringsvoorstel</a:t>
          </a:r>
        </a:p>
      </dsp:txBody>
      <dsp:txXfrm>
        <a:off x="0" y="1162443"/>
        <a:ext cx="4038600" cy="538650"/>
      </dsp:txXfrm>
    </dsp:sp>
    <dsp:sp modelId="{BB521A46-3AEC-4158-9607-1D9105E2778D}">
      <dsp:nvSpPr>
        <dsp:cNvPr id="0" name=""/>
        <dsp:cNvSpPr/>
      </dsp:nvSpPr>
      <dsp:spPr>
        <a:xfrm>
          <a:off x="201930" y="1073883"/>
          <a:ext cx="2827020" cy="177120"/>
        </a:xfrm>
        <a:prstGeom prst="roundRect">
          <a:avLst/>
        </a:prstGeom>
        <a:solidFill>
          <a:schemeClr val="accent6">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Fasering</a:t>
          </a:r>
        </a:p>
      </dsp:txBody>
      <dsp:txXfrm>
        <a:off x="210576" y="1082529"/>
        <a:ext cx="2809728" cy="159828"/>
      </dsp:txXfrm>
    </dsp:sp>
    <dsp:sp modelId="{EC865E0E-BB6B-4310-A25A-BD7227864203}">
      <dsp:nvSpPr>
        <dsp:cNvPr id="0" name=""/>
        <dsp:cNvSpPr/>
      </dsp:nvSpPr>
      <dsp:spPr>
        <a:xfrm>
          <a:off x="0" y="1841277"/>
          <a:ext cx="4038600" cy="850500"/>
        </a:xfrm>
        <a:prstGeom prst="rect">
          <a:avLst/>
        </a:prstGeom>
        <a:solidFill>
          <a:schemeClr val="lt1">
            <a:alpha val="90000"/>
            <a:hueOff val="0"/>
            <a:satOff val="0"/>
            <a:lumOff val="0"/>
            <a:alphaOff val="0"/>
          </a:schemeClr>
        </a:solidFill>
        <a:ln w="2642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24968"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Realiseren van tijdelijke voorzieningen bij woningen voor de opslag of het transport van afvalwater. </a:t>
          </a:r>
        </a:p>
        <a:p>
          <a:pPr marL="57150" lvl="1" indent="-57150" algn="l" defTabSz="488950">
            <a:lnSpc>
              <a:spcPct val="90000"/>
            </a:lnSpc>
            <a:spcBef>
              <a:spcPct val="0"/>
            </a:spcBef>
            <a:spcAft>
              <a:spcPct val="15000"/>
            </a:spcAft>
            <a:buChar char="•"/>
          </a:pPr>
          <a:r>
            <a:rPr lang="nl-NL" sz="1100" kern="1200"/>
            <a:t>Transport per vrachtwagen van afvalwater naar lozingspunt Vogelhorst</a:t>
          </a:r>
          <a:endParaRPr lang="nl-NL" sz="1100" kern="1200" dirty="0"/>
        </a:p>
      </dsp:txBody>
      <dsp:txXfrm>
        <a:off x="0" y="1841277"/>
        <a:ext cx="4038600" cy="850500"/>
      </dsp:txXfrm>
    </dsp:sp>
    <dsp:sp modelId="{8CFE11CA-9451-4B7D-B75C-5509708F22DE}">
      <dsp:nvSpPr>
        <dsp:cNvPr id="0" name=""/>
        <dsp:cNvSpPr/>
      </dsp:nvSpPr>
      <dsp:spPr>
        <a:xfrm>
          <a:off x="201930" y="1733493"/>
          <a:ext cx="2827020" cy="177120"/>
        </a:xfrm>
        <a:prstGeom prst="roundRect">
          <a:avLst/>
        </a:prstGeom>
        <a:solidFill>
          <a:schemeClr val="accent4">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Tijdelijke maatregelen</a:t>
          </a:r>
        </a:p>
      </dsp:txBody>
      <dsp:txXfrm>
        <a:off x="210576" y="1742139"/>
        <a:ext cx="2809728" cy="159828"/>
      </dsp:txXfrm>
    </dsp:sp>
    <dsp:sp modelId="{893EA16C-6897-464A-9401-1E258B9ABAEA}">
      <dsp:nvSpPr>
        <dsp:cNvPr id="0" name=""/>
        <dsp:cNvSpPr/>
      </dsp:nvSpPr>
      <dsp:spPr>
        <a:xfrm>
          <a:off x="0" y="2793513"/>
          <a:ext cx="4038600" cy="699300"/>
        </a:xfrm>
        <a:prstGeom prst="rect">
          <a:avLst/>
        </a:prstGeom>
        <a:solidFill>
          <a:schemeClr val="lt1">
            <a:alpha val="90000"/>
            <a:hueOff val="0"/>
            <a:satOff val="0"/>
            <a:lumOff val="0"/>
            <a:alphaOff val="0"/>
          </a:schemeClr>
        </a:solidFill>
        <a:ln w="26425" cap="flat" cmpd="sng" algn="ctr">
          <a:solidFill>
            <a:schemeClr val="accent3">
              <a:hueOff val="-2633414"/>
              <a:satOff val="87081"/>
              <a:lumOff val="-2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24968"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Getrapt overnemen beheer en onderhoud huidige systemen</a:t>
          </a:r>
        </a:p>
        <a:p>
          <a:pPr marL="57150" lvl="1" indent="-57150" algn="l" defTabSz="488950">
            <a:lnSpc>
              <a:spcPct val="90000"/>
            </a:lnSpc>
            <a:spcBef>
              <a:spcPct val="0"/>
            </a:spcBef>
            <a:spcAft>
              <a:spcPct val="15000"/>
            </a:spcAft>
            <a:buChar char="•"/>
          </a:pPr>
          <a:r>
            <a:rPr lang="nl-NL" sz="1100" kern="1200" dirty="0"/>
            <a:t>Calamiteitenzorg</a:t>
          </a:r>
        </a:p>
      </dsp:txBody>
      <dsp:txXfrm>
        <a:off x="0" y="2793513"/>
        <a:ext cx="4038600" cy="699300"/>
      </dsp:txXfrm>
    </dsp:sp>
    <dsp:sp modelId="{D3C3E52F-6573-4C50-9D57-DE77E55D8D71}">
      <dsp:nvSpPr>
        <dsp:cNvPr id="0" name=""/>
        <dsp:cNvSpPr/>
      </dsp:nvSpPr>
      <dsp:spPr>
        <a:xfrm>
          <a:off x="201930" y="2704953"/>
          <a:ext cx="2827020" cy="177120"/>
        </a:xfrm>
        <a:prstGeom prst="roundRect">
          <a:avLst/>
        </a:prstGeom>
        <a:solidFill>
          <a:schemeClr val="accent3">
            <a:hueOff val="-2633414"/>
            <a:satOff val="87081"/>
            <a:lumOff val="-2137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Beheer en Onderhoud</a:t>
          </a:r>
        </a:p>
      </dsp:txBody>
      <dsp:txXfrm>
        <a:off x="210576" y="2713599"/>
        <a:ext cx="2809728" cy="159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2534A-0618-4683-9950-DDE2C6369CED}">
      <dsp:nvSpPr>
        <dsp:cNvPr id="0" name=""/>
        <dsp:cNvSpPr/>
      </dsp:nvSpPr>
      <dsp:spPr>
        <a:xfrm>
          <a:off x="0" y="111468"/>
          <a:ext cx="4038600" cy="708750"/>
        </a:xfrm>
        <a:prstGeom prst="rect">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Maakoosterwold.nl</a:t>
          </a:r>
        </a:p>
        <a:p>
          <a:pPr marL="57150" lvl="1" indent="-57150" algn="l" defTabSz="488950">
            <a:lnSpc>
              <a:spcPct val="90000"/>
            </a:lnSpc>
            <a:spcBef>
              <a:spcPct val="0"/>
            </a:spcBef>
            <a:spcAft>
              <a:spcPct val="15000"/>
            </a:spcAft>
            <a:buChar char="•"/>
          </a:pPr>
          <a:r>
            <a:rPr lang="nl-NL" sz="1100" kern="1200" dirty="0"/>
            <a:t>Klankbordgroep per processtap</a:t>
          </a:r>
        </a:p>
        <a:p>
          <a:pPr marL="57150" lvl="1" indent="-57150" algn="l" defTabSz="488950">
            <a:lnSpc>
              <a:spcPct val="90000"/>
            </a:lnSpc>
            <a:spcBef>
              <a:spcPct val="0"/>
            </a:spcBef>
            <a:spcAft>
              <a:spcPct val="15000"/>
            </a:spcAft>
            <a:buChar char="•"/>
          </a:pPr>
          <a:r>
            <a:rPr lang="nl-NL" sz="1100" kern="1200" dirty="0"/>
            <a:t>Grote informatiebijeenkomsten (live en online)</a:t>
          </a:r>
        </a:p>
      </dsp:txBody>
      <dsp:txXfrm>
        <a:off x="0" y="111468"/>
        <a:ext cx="4038600" cy="708750"/>
      </dsp:txXfrm>
    </dsp:sp>
    <dsp:sp modelId="{44ADD9FB-12A9-4380-881F-828ABC9ED583}">
      <dsp:nvSpPr>
        <dsp:cNvPr id="0" name=""/>
        <dsp:cNvSpPr/>
      </dsp:nvSpPr>
      <dsp:spPr>
        <a:xfrm>
          <a:off x="201930" y="37668"/>
          <a:ext cx="2827020" cy="147600"/>
        </a:xfrm>
        <a:prstGeom prst="roundRect">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Communicatie over de aanpak</a:t>
          </a:r>
        </a:p>
      </dsp:txBody>
      <dsp:txXfrm>
        <a:off x="209135" y="44873"/>
        <a:ext cx="2812610" cy="133190"/>
      </dsp:txXfrm>
    </dsp:sp>
    <dsp:sp modelId="{95AE6B93-7F9F-4259-816F-BD69E13A8B88}">
      <dsp:nvSpPr>
        <dsp:cNvPr id="0" name=""/>
        <dsp:cNvSpPr/>
      </dsp:nvSpPr>
      <dsp:spPr>
        <a:xfrm>
          <a:off x="0" y="921018"/>
          <a:ext cx="4038600" cy="850500"/>
        </a:xfrm>
        <a:prstGeom prst="rect">
          <a:avLst/>
        </a:prstGeom>
        <a:noFill/>
        <a:ln w="26425"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Maatwerk per straat door omgevingsmanager </a:t>
          </a:r>
          <a:r>
            <a:rPr lang="nl-NL" sz="1100" kern="1200" dirty="0" err="1"/>
            <a:t>ism</a:t>
          </a:r>
          <a:r>
            <a:rPr lang="nl-NL" sz="1100" kern="1200" dirty="0"/>
            <a:t> aannemer</a:t>
          </a:r>
        </a:p>
        <a:p>
          <a:pPr marL="57150" lvl="1" indent="-57150" algn="l" defTabSz="488950">
            <a:lnSpc>
              <a:spcPct val="90000"/>
            </a:lnSpc>
            <a:spcBef>
              <a:spcPct val="0"/>
            </a:spcBef>
            <a:spcAft>
              <a:spcPct val="15000"/>
            </a:spcAft>
            <a:buChar char="•"/>
          </a:pPr>
          <a:r>
            <a:rPr lang="nl-NL" sz="1100" kern="1200" dirty="0"/>
            <a:t>Generieke informatievoorziening via Maakoosterwold.nl</a:t>
          </a:r>
        </a:p>
        <a:p>
          <a:pPr marL="57150" lvl="1" indent="-57150" algn="l" defTabSz="488950">
            <a:lnSpc>
              <a:spcPct val="90000"/>
            </a:lnSpc>
            <a:spcBef>
              <a:spcPct val="0"/>
            </a:spcBef>
            <a:spcAft>
              <a:spcPct val="15000"/>
            </a:spcAft>
            <a:buChar char="•"/>
          </a:pPr>
          <a:r>
            <a:rPr lang="nl-NL" sz="1100" kern="1200" dirty="0"/>
            <a:t>Uit te werken: communicatie vestigen opstalrechten</a:t>
          </a:r>
        </a:p>
      </dsp:txBody>
      <dsp:txXfrm>
        <a:off x="0" y="921018"/>
        <a:ext cx="4038600" cy="850500"/>
      </dsp:txXfrm>
    </dsp:sp>
    <dsp:sp modelId="{BB521A46-3AEC-4158-9607-1D9105E2778D}">
      <dsp:nvSpPr>
        <dsp:cNvPr id="0" name=""/>
        <dsp:cNvSpPr/>
      </dsp:nvSpPr>
      <dsp:spPr>
        <a:xfrm>
          <a:off x="201930" y="847218"/>
          <a:ext cx="2827020" cy="147600"/>
        </a:xfrm>
        <a:prstGeom prst="roundRect">
          <a:avLst/>
        </a:prstGeom>
        <a:solidFill>
          <a:schemeClr val="accent6">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Riool</a:t>
          </a:r>
        </a:p>
      </dsp:txBody>
      <dsp:txXfrm>
        <a:off x="209135" y="854423"/>
        <a:ext cx="2812610" cy="133190"/>
      </dsp:txXfrm>
    </dsp:sp>
    <dsp:sp modelId="{EC865E0E-BB6B-4310-A25A-BD7227864203}">
      <dsp:nvSpPr>
        <dsp:cNvPr id="0" name=""/>
        <dsp:cNvSpPr/>
      </dsp:nvSpPr>
      <dsp:spPr>
        <a:xfrm>
          <a:off x="0" y="1872318"/>
          <a:ext cx="4038600" cy="677250"/>
        </a:xfrm>
        <a:prstGeom prst="rect">
          <a:avLst/>
        </a:prstGeom>
        <a:solidFill>
          <a:schemeClr val="lt1">
            <a:alpha val="90000"/>
            <a:hueOff val="0"/>
            <a:satOff val="0"/>
            <a:lumOff val="0"/>
            <a:alphaOff val="0"/>
          </a:schemeClr>
        </a:solidFill>
        <a:ln w="26425"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Loket ingericht voor bewoners die een tijdelijke maatregel nodig hebben: </a:t>
          </a:r>
          <a:r>
            <a:rPr lang="nl-NL" sz="1100" kern="1200" dirty="0">
              <a:hlinkClick xmlns:r="http://schemas.openxmlformats.org/officeDocument/2006/relationships" r:id="rId1"/>
            </a:rPr>
            <a:t>afvalwateroosterwold@almere.nl</a:t>
          </a:r>
          <a:r>
            <a:rPr lang="nl-NL" sz="1100" kern="1200" dirty="0"/>
            <a:t> </a:t>
          </a:r>
        </a:p>
        <a:p>
          <a:pPr marL="57150" lvl="1" indent="-57150" algn="l" defTabSz="488950">
            <a:lnSpc>
              <a:spcPct val="90000"/>
            </a:lnSpc>
            <a:spcBef>
              <a:spcPct val="0"/>
            </a:spcBef>
            <a:spcAft>
              <a:spcPct val="15000"/>
            </a:spcAft>
            <a:buChar char="•"/>
          </a:pPr>
          <a:r>
            <a:rPr lang="nl-NL" sz="1100" kern="1200" dirty="0"/>
            <a:t>Spreekuren</a:t>
          </a:r>
        </a:p>
      </dsp:txBody>
      <dsp:txXfrm>
        <a:off x="0" y="1872318"/>
        <a:ext cx="4038600" cy="677250"/>
      </dsp:txXfrm>
    </dsp:sp>
    <dsp:sp modelId="{8CFE11CA-9451-4B7D-B75C-5509708F22DE}">
      <dsp:nvSpPr>
        <dsp:cNvPr id="0" name=""/>
        <dsp:cNvSpPr/>
      </dsp:nvSpPr>
      <dsp:spPr>
        <a:xfrm>
          <a:off x="201930" y="1798518"/>
          <a:ext cx="2827020" cy="147600"/>
        </a:xfrm>
        <a:prstGeom prst="roundRect">
          <a:avLst/>
        </a:prstGeom>
        <a:solidFill>
          <a:schemeClr val="accent4">
            <a:lumMod val="60000"/>
            <a:lumOff val="4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Tijdelijke maatregelen</a:t>
          </a:r>
        </a:p>
      </dsp:txBody>
      <dsp:txXfrm>
        <a:off x="209135" y="1805723"/>
        <a:ext cx="2812610" cy="133190"/>
      </dsp:txXfrm>
    </dsp:sp>
    <dsp:sp modelId="{893EA16C-6897-464A-9401-1E258B9ABAEA}">
      <dsp:nvSpPr>
        <dsp:cNvPr id="0" name=""/>
        <dsp:cNvSpPr/>
      </dsp:nvSpPr>
      <dsp:spPr>
        <a:xfrm>
          <a:off x="0" y="2650368"/>
          <a:ext cx="4038600" cy="850500"/>
        </a:xfrm>
        <a:prstGeom prst="rect">
          <a:avLst/>
        </a:prstGeom>
        <a:solidFill>
          <a:schemeClr val="lt1">
            <a:alpha val="90000"/>
            <a:hueOff val="0"/>
            <a:satOff val="0"/>
            <a:lumOff val="0"/>
            <a:alphaOff val="0"/>
          </a:schemeClr>
        </a:solidFill>
        <a:ln w="26425" cap="flat" cmpd="sng" algn="ctr">
          <a:solidFill>
            <a:schemeClr val="accent3">
              <a:hueOff val="-2633414"/>
              <a:satOff val="87081"/>
              <a:lumOff val="-2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440" tIns="104140" rIns="313440" bIns="78232" numCol="1" spcCol="1270" anchor="t" anchorCtr="0">
          <a:noAutofit/>
        </a:bodyPr>
        <a:lstStyle/>
        <a:p>
          <a:pPr marL="57150" lvl="1" indent="-57150" algn="l" defTabSz="488950">
            <a:lnSpc>
              <a:spcPct val="90000"/>
            </a:lnSpc>
            <a:spcBef>
              <a:spcPct val="0"/>
            </a:spcBef>
            <a:spcAft>
              <a:spcPct val="15000"/>
            </a:spcAft>
            <a:buChar char="•"/>
          </a:pPr>
          <a:r>
            <a:rPr lang="nl-NL" sz="1100" kern="1200" dirty="0"/>
            <a:t>Communicatie over bedoeling en aanpak door gemeente</a:t>
          </a:r>
        </a:p>
        <a:p>
          <a:pPr marL="57150" lvl="1" indent="-57150" algn="l" defTabSz="488950">
            <a:lnSpc>
              <a:spcPct val="90000"/>
            </a:lnSpc>
            <a:spcBef>
              <a:spcPct val="0"/>
            </a:spcBef>
            <a:spcAft>
              <a:spcPct val="15000"/>
            </a:spcAft>
            <a:buChar char="•"/>
          </a:pPr>
          <a:r>
            <a:rPr lang="nl-NL" sz="1100" kern="1200" dirty="0"/>
            <a:t>Praktische zaken via leverancier en aannemer</a:t>
          </a:r>
        </a:p>
        <a:p>
          <a:pPr marL="57150" lvl="1" indent="-57150" algn="l" defTabSz="488950">
            <a:lnSpc>
              <a:spcPct val="90000"/>
            </a:lnSpc>
            <a:spcBef>
              <a:spcPct val="0"/>
            </a:spcBef>
            <a:spcAft>
              <a:spcPct val="15000"/>
            </a:spcAft>
            <a:buChar char="•"/>
          </a:pPr>
          <a:r>
            <a:rPr lang="nl-NL" sz="1100" kern="1200" dirty="0"/>
            <a:t>Calamiteitenzorg via reguliere kanalen waterschap en gemeente</a:t>
          </a:r>
        </a:p>
      </dsp:txBody>
      <dsp:txXfrm>
        <a:off x="0" y="2650368"/>
        <a:ext cx="4038600" cy="850500"/>
      </dsp:txXfrm>
    </dsp:sp>
    <dsp:sp modelId="{D3C3E52F-6573-4C50-9D57-DE77E55D8D71}">
      <dsp:nvSpPr>
        <dsp:cNvPr id="0" name=""/>
        <dsp:cNvSpPr/>
      </dsp:nvSpPr>
      <dsp:spPr>
        <a:xfrm>
          <a:off x="201930" y="2576568"/>
          <a:ext cx="2827020" cy="147600"/>
        </a:xfrm>
        <a:prstGeom prst="roundRect">
          <a:avLst/>
        </a:prstGeom>
        <a:solidFill>
          <a:schemeClr val="accent3">
            <a:hueOff val="-2633414"/>
            <a:satOff val="87081"/>
            <a:lumOff val="-2137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55" tIns="0" rIns="106855" bIns="0" numCol="1" spcCol="1270" anchor="ctr" anchorCtr="0">
          <a:noAutofit/>
        </a:bodyPr>
        <a:lstStyle/>
        <a:p>
          <a:pPr marL="0" lvl="0" indent="0" algn="l" defTabSz="488950">
            <a:lnSpc>
              <a:spcPct val="90000"/>
            </a:lnSpc>
            <a:spcBef>
              <a:spcPct val="0"/>
            </a:spcBef>
            <a:spcAft>
              <a:spcPct val="35000"/>
            </a:spcAft>
            <a:buNone/>
          </a:pPr>
          <a:r>
            <a:rPr lang="nl-NL" sz="1100" kern="1200" dirty="0"/>
            <a:t>Beheer en Onderhoud</a:t>
          </a:r>
        </a:p>
      </dsp:txBody>
      <dsp:txXfrm>
        <a:off x="209135" y="2583773"/>
        <a:ext cx="2812610" cy="133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E715A-41E8-4EF3-B88A-0F22E3475CF2}">
      <dsp:nvSpPr>
        <dsp:cNvPr id="0" name=""/>
        <dsp:cNvSpPr/>
      </dsp:nvSpPr>
      <dsp:spPr>
        <a:xfrm rot="5400000">
          <a:off x="-136177" y="137878"/>
          <a:ext cx="907851" cy="63549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a:t>Informeren</a:t>
          </a:r>
        </a:p>
      </dsp:txBody>
      <dsp:txXfrm rot="-5400000">
        <a:off x="1" y="319448"/>
        <a:ext cx="635496" cy="272355"/>
      </dsp:txXfrm>
    </dsp:sp>
    <dsp:sp modelId="{0246585B-3C33-453A-B19C-F33F3E79B62A}">
      <dsp:nvSpPr>
        <dsp:cNvPr id="0" name=""/>
        <dsp:cNvSpPr/>
      </dsp:nvSpPr>
      <dsp:spPr>
        <a:xfrm rot="5400000">
          <a:off x="3070696" y="-2433499"/>
          <a:ext cx="590103" cy="5460503"/>
        </a:xfrm>
        <a:prstGeom prst="round2Same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Melding, klacht of waarneming binnen 2 werkdagen bespreken</a:t>
          </a:r>
        </a:p>
        <a:p>
          <a:pPr marL="57150" lvl="1" indent="-57150" algn="l" defTabSz="488950">
            <a:lnSpc>
              <a:spcPct val="90000"/>
            </a:lnSpc>
            <a:spcBef>
              <a:spcPct val="0"/>
            </a:spcBef>
            <a:spcAft>
              <a:spcPct val="15000"/>
            </a:spcAft>
            <a:buChar char="•"/>
          </a:pPr>
          <a:r>
            <a:rPr lang="nl-NL" sz="1100" kern="1200" dirty="0"/>
            <a:t>Contactgegevens uitwisselen</a:t>
          </a:r>
        </a:p>
      </dsp:txBody>
      <dsp:txXfrm rot="-5400000">
        <a:off x="635496" y="30507"/>
        <a:ext cx="5431697" cy="532491"/>
      </dsp:txXfrm>
    </dsp:sp>
    <dsp:sp modelId="{947293E7-0994-4615-9384-3DBC63B4D019}">
      <dsp:nvSpPr>
        <dsp:cNvPr id="0" name=""/>
        <dsp:cNvSpPr/>
      </dsp:nvSpPr>
      <dsp:spPr>
        <a:xfrm rot="5400000">
          <a:off x="-136177" y="926065"/>
          <a:ext cx="907851" cy="63549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a:t>Onderzoek</a:t>
          </a:r>
        </a:p>
      </dsp:txBody>
      <dsp:txXfrm rot="-5400000">
        <a:off x="1" y="1107635"/>
        <a:ext cx="635496" cy="272355"/>
      </dsp:txXfrm>
    </dsp:sp>
    <dsp:sp modelId="{6524173B-327B-455B-8463-E3F886836B36}">
      <dsp:nvSpPr>
        <dsp:cNvPr id="0" name=""/>
        <dsp:cNvSpPr/>
      </dsp:nvSpPr>
      <dsp:spPr>
        <a:xfrm rot="5400000">
          <a:off x="3070696" y="-1645312"/>
          <a:ext cx="590103" cy="5460503"/>
        </a:xfrm>
        <a:prstGeom prst="round2Same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De gemeente en het waterschap stellen een onderzoek in</a:t>
          </a:r>
        </a:p>
        <a:p>
          <a:pPr marL="57150" lvl="1" indent="-57150" algn="l" defTabSz="488950">
            <a:lnSpc>
              <a:spcPct val="90000"/>
            </a:lnSpc>
            <a:spcBef>
              <a:spcPct val="0"/>
            </a:spcBef>
            <a:spcAft>
              <a:spcPct val="15000"/>
            </a:spcAft>
            <a:buChar char="•"/>
          </a:pPr>
          <a:r>
            <a:rPr lang="nl-NL" sz="1100" kern="1200" dirty="0"/>
            <a:t>Gemeente werking IBA, Waterschap oppervlaktewaterkwaliteit</a:t>
          </a:r>
        </a:p>
        <a:p>
          <a:pPr marL="57150" lvl="1" indent="-57150" algn="l" defTabSz="488950">
            <a:lnSpc>
              <a:spcPct val="90000"/>
            </a:lnSpc>
            <a:spcBef>
              <a:spcPct val="0"/>
            </a:spcBef>
            <a:spcAft>
              <a:spcPct val="15000"/>
            </a:spcAft>
            <a:buChar char="•"/>
          </a:pPr>
          <a:r>
            <a:rPr lang="nl-NL" sz="1100" kern="1200" dirty="0"/>
            <a:t>Bepalen of er sprake is van milieurisico</a:t>
          </a:r>
        </a:p>
      </dsp:txBody>
      <dsp:txXfrm rot="-5400000">
        <a:off x="635496" y="818694"/>
        <a:ext cx="5431697" cy="532491"/>
      </dsp:txXfrm>
    </dsp:sp>
    <dsp:sp modelId="{FF586623-FF5B-48D5-BE67-E030891C8D83}">
      <dsp:nvSpPr>
        <dsp:cNvPr id="0" name=""/>
        <dsp:cNvSpPr/>
      </dsp:nvSpPr>
      <dsp:spPr>
        <a:xfrm rot="5400000">
          <a:off x="-136177" y="1714251"/>
          <a:ext cx="907851" cy="63549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a:t>Oplossing</a:t>
          </a:r>
        </a:p>
      </dsp:txBody>
      <dsp:txXfrm rot="-5400000">
        <a:off x="1" y="1895821"/>
        <a:ext cx="635496" cy="272355"/>
      </dsp:txXfrm>
    </dsp:sp>
    <dsp:sp modelId="{C75FAFF4-07F7-4C92-9C16-DF86867C0F76}">
      <dsp:nvSpPr>
        <dsp:cNvPr id="0" name=""/>
        <dsp:cNvSpPr/>
      </dsp:nvSpPr>
      <dsp:spPr>
        <a:xfrm rot="5400000">
          <a:off x="3070696" y="-857125"/>
          <a:ext cx="590103" cy="5460503"/>
        </a:xfrm>
        <a:prstGeom prst="round2Same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In overleg passende oplossing bepalen.</a:t>
          </a:r>
        </a:p>
        <a:p>
          <a:pPr marL="57150" lvl="1" indent="-57150" algn="l" defTabSz="488950">
            <a:lnSpc>
              <a:spcPct val="90000"/>
            </a:lnSpc>
            <a:spcBef>
              <a:spcPct val="0"/>
            </a:spcBef>
            <a:spcAft>
              <a:spcPct val="15000"/>
            </a:spcAft>
            <a:buChar char="•"/>
          </a:pPr>
          <a:r>
            <a:rPr lang="nl-NL" sz="1100" kern="1200" dirty="0"/>
            <a:t>Waterschap adviseert, gemeente voert uit. </a:t>
          </a:r>
        </a:p>
        <a:p>
          <a:pPr marL="57150" lvl="1" indent="-57150" algn="l" defTabSz="488950">
            <a:lnSpc>
              <a:spcPct val="90000"/>
            </a:lnSpc>
            <a:spcBef>
              <a:spcPct val="0"/>
            </a:spcBef>
            <a:spcAft>
              <a:spcPct val="15000"/>
            </a:spcAft>
            <a:buChar char="•"/>
          </a:pPr>
          <a:r>
            <a:rPr lang="nl-NL" sz="1100" kern="1200" dirty="0"/>
            <a:t>Bindend advies waterschap bij oppervlaktewaterverontreiniging</a:t>
          </a:r>
        </a:p>
      </dsp:txBody>
      <dsp:txXfrm rot="-5400000">
        <a:off x="635496" y="1606881"/>
        <a:ext cx="5431697" cy="532491"/>
      </dsp:txXfrm>
    </dsp:sp>
    <dsp:sp modelId="{E502DFB3-917A-4691-BA43-C34F7EF02082}">
      <dsp:nvSpPr>
        <dsp:cNvPr id="0" name=""/>
        <dsp:cNvSpPr/>
      </dsp:nvSpPr>
      <dsp:spPr>
        <a:xfrm rot="5400000">
          <a:off x="-136177" y="2502438"/>
          <a:ext cx="907851" cy="63549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a:t>Maatregel</a:t>
          </a:r>
        </a:p>
      </dsp:txBody>
      <dsp:txXfrm rot="-5400000">
        <a:off x="1" y="2684008"/>
        <a:ext cx="635496" cy="272355"/>
      </dsp:txXfrm>
    </dsp:sp>
    <dsp:sp modelId="{F9760482-C904-4955-B030-9E2C1B267B28}">
      <dsp:nvSpPr>
        <dsp:cNvPr id="0" name=""/>
        <dsp:cNvSpPr/>
      </dsp:nvSpPr>
      <dsp:spPr>
        <a:xfrm rot="5400000">
          <a:off x="3070696" y="-68939"/>
          <a:ext cx="590103" cy="5460503"/>
        </a:xfrm>
        <a:prstGeom prst="round2Same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Gemeente treft maatregel</a:t>
          </a:r>
        </a:p>
        <a:p>
          <a:pPr marL="57150" lvl="1" indent="-57150" algn="l" defTabSz="488950">
            <a:lnSpc>
              <a:spcPct val="90000"/>
            </a:lnSpc>
            <a:spcBef>
              <a:spcPct val="0"/>
            </a:spcBef>
            <a:spcAft>
              <a:spcPct val="15000"/>
            </a:spcAft>
            <a:buChar char="•"/>
          </a:pPr>
          <a:r>
            <a:rPr lang="nl-NL" sz="1100" kern="1200" dirty="0"/>
            <a:t>Partijen controleren of het werkt.  Gemeente voor de IBA, waterschap de waterkwaliteit</a:t>
          </a:r>
        </a:p>
        <a:p>
          <a:pPr marL="57150" lvl="1" indent="-57150" algn="l" defTabSz="488950">
            <a:lnSpc>
              <a:spcPct val="90000"/>
            </a:lnSpc>
            <a:spcBef>
              <a:spcPct val="0"/>
            </a:spcBef>
            <a:spcAft>
              <a:spcPct val="15000"/>
            </a:spcAft>
            <a:buChar char="•"/>
          </a:pPr>
          <a:r>
            <a:rPr lang="nl-NL" sz="1100" kern="1200" dirty="0"/>
            <a:t>Bij goedkeuring terugkoppeling naar de melder</a:t>
          </a:r>
        </a:p>
      </dsp:txBody>
      <dsp:txXfrm rot="-5400000">
        <a:off x="635496" y="2395067"/>
        <a:ext cx="5431697" cy="532491"/>
      </dsp:txXfrm>
    </dsp:sp>
    <dsp:sp modelId="{4AF3FE10-590A-4A69-9E18-D43B621A9C4E}">
      <dsp:nvSpPr>
        <dsp:cNvPr id="0" name=""/>
        <dsp:cNvSpPr/>
      </dsp:nvSpPr>
      <dsp:spPr>
        <a:xfrm rot="5400000">
          <a:off x="-136177" y="3290625"/>
          <a:ext cx="907851" cy="635496"/>
        </a:xfrm>
        <a:prstGeom prst="chevron">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a:t>Beëindigen lozing</a:t>
          </a:r>
        </a:p>
      </dsp:txBody>
      <dsp:txXfrm rot="-5400000">
        <a:off x="1" y="3472195"/>
        <a:ext cx="635496" cy="272355"/>
      </dsp:txXfrm>
    </dsp:sp>
    <dsp:sp modelId="{AAE71E71-052C-47B5-889C-9A2B84F20CB7}">
      <dsp:nvSpPr>
        <dsp:cNvPr id="0" name=""/>
        <dsp:cNvSpPr/>
      </dsp:nvSpPr>
      <dsp:spPr>
        <a:xfrm rot="5400000">
          <a:off x="3070696" y="719247"/>
          <a:ext cx="590103" cy="5460503"/>
        </a:xfrm>
        <a:prstGeom prst="round2SameRect">
          <a:avLst/>
        </a:prstGeom>
        <a:solidFill>
          <a:schemeClr val="lt1">
            <a:alpha val="90000"/>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Voldoen maatregelen niet, dan aanvullende maatregelen</a:t>
          </a:r>
        </a:p>
        <a:p>
          <a:pPr marL="57150" lvl="1" indent="-57150" algn="l" defTabSz="488950">
            <a:lnSpc>
              <a:spcPct val="90000"/>
            </a:lnSpc>
            <a:spcBef>
              <a:spcPct val="0"/>
            </a:spcBef>
            <a:spcAft>
              <a:spcPct val="15000"/>
            </a:spcAft>
            <a:buChar char="•"/>
          </a:pPr>
          <a:r>
            <a:rPr lang="nl-NL" sz="1100" kern="1200" dirty="0"/>
            <a:t>Desnoods beëindigen lozingssituatie</a:t>
          </a:r>
        </a:p>
      </dsp:txBody>
      <dsp:txXfrm rot="-5400000">
        <a:off x="635496" y="3183253"/>
        <a:ext cx="5431697" cy="53249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0771" cy="496389"/>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6540" y="0"/>
            <a:ext cx="2950771" cy="496389"/>
          </a:xfrm>
          <a:prstGeom prst="rect">
            <a:avLst/>
          </a:prstGeom>
        </p:spPr>
        <p:txBody>
          <a:bodyPr vert="horz" lIns="91440" tIns="45720" rIns="91440" bIns="45720" rtlCol="0"/>
          <a:lstStyle>
            <a:lvl1pPr algn="r">
              <a:defRPr sz="1200"/>
            </a:lvl1pPr>
          </a:lstStyle>
          <a:p>
            <a:fld id="{BCA44E48-F5E5-4D59-9BDD-D231EF0DEB4B}" type="datetimeFigureOut">
              <a:rPr lang="nl-NL" smtClean="0"/>
              <a:t>20-3-2023</a:t>
            </a:fld>
            <a:endParaRPr lang="nl-NL"/>
          </a:p>
        </p:txBody>
      </p:sp>
      <p:sp>
        <p:nvSpPr>
          <p:cNvPr id="4" name="Tijdelijke aanduiding voor voettekst 3"/>
          <p:cNvSpPr>
            <a:spLocks noGrp="1"/>
          </p:cNvSpPr>
          <p:nvPr>
            <p:ph type="ftr" sz="quarter" idx="2"/>
          </p:nvPr>
        </p:nvSpPr>
        <p:spPr>
          <a:xfrm>
            <a:off x="0" y="9442893"/>
            <a:ext cx="2950771" cy="496389"/>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6540" y="9442893"/>
            <a:ext cx="2950771" cy="496389"/>
          </a:xfrm>
          <a:prstGeom prst="rect">
            <a:avLst/>
          </a:prstGeom>
        </p:spPr>
        <p:txBody>
          <a:bodyPr vert="horz" lIns="91440" tIns="45720" rIns="91440" bIns="45720" rtlCol="0" anchor="b"/>
          <a:lstStyle>
            <a:lvl1pPr algn="r">
              <a:defRPr sz="1200"/>
            </a:lvl1pPr>
          </a:lstStyle>
          <a:p>
            <a:fld id="{A60854BC-B211-4192-BD4B-D3DEFFC5F372}" type="slidenum">
              <a:rPr lang="nl-NL" smtClean="0"/>
              <a:t>‹nr.›</a:t>
            </a:fld>
            <a:endParaRPr lang="nl-NL"/>
          </a:p>
        </p:txBody>
      </p:sp>
    </p:spTree>
    <p:extLst>
      <p:ext uri="{BB962C8B-B14F-4D97-AF65-F5344CB8AC3E}">
        <p14:creationId xmlns:p14="http://schemas.microsoft.com/office/powerpoint/2010/main" val="2664892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0475" cy="497046"/>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idx="1"/>
          </p:nvPr>
        </p:nvSpPr>
        <p:spPr>
          <a:xfrm>
            <a:off x="3856737" y="0"/>
            <a:ext cx="2950475" cy="497046"/>
          </a:xfrm>
          <a:prstGeom prst="rect">
            <a:avLst/>
          </a:prstGeom>
        </p:spPr>
        <p:txBody>
          <a:bodyPr vert="horz" lIns="96661" tIns="48331" rIns="96661" bIns="48331" rtlCol="0"/>
          <a:lstStyle>
            <a:lvl1pPr algn="r">
              <a:defRPr sz="1300"/>
            </a:lvl1pPr>
          </a:lstStyle>
          <a:p>
            <a:fld id="{FF9E4CEE-F361-4984-A79C-512DA512D09B}" type="datetimeFigureOut">
              <a:rPr lang="nl-NL" smtClean="0"/>
              <a:t>20-3-2023</a:t>
            </a:fld>
            <a:endParaRPr lang="nl-NL"/>
          </a:p>
        </p:txBody>
      </p:sp>
      <p:sp>
        <p:nvSpPr>
          <p:cNvPr id="4" name="Tijdelijke aanduiding voor dia-afbeelding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6661" tIns="48331" rIns="96661" bIns="48331" rtlCol="0" anchor="ctr"/>
          <a:lstStyle/>
          <a:p>
            <a:endParaRPr lang="nl-NL"/>
          </a:p>
        </p:txBody>
      </p:sp>
      <p:sp>
        <p:nvSpPr>
          <p:cNvPr id="5" name="Tijdelijke aanduiding voor notities 4"/>
          <p:cNvSpPr>
            <a:spLocks noGrp="1"/>
          </p:cNvSpPr>
          <p:nvPr>
            <p:ph type="body" sz="quarter" idx="3"/>
          </p:nvPr>
        </p:nvSpPr>
        <p:spPr>
          <a:xfrm>
            <a:off x="680879" y="4721940"/>
            <a:ext cx="5447030" cy="4473416"/>
          </a:xfrm>
          <a:prstGeom prst="rect">
            <a:avLst/>
          </a:prstGeom>
        </p:spPr>
        <p:txBody>
          <a:bodyPr vert="horz" lIns="96661" tIns="48331" rIns="96661" bIns="48331"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2154"/>
            <a:ext cx="2950475" cy="497046"/>
          </a:xfrm>
          <a:prstGeom prst="rect">
            <a:avLst/>
          </a:prstGeom>
        </p:spPr>
        <p:txBody>
          <a:bodyPr vert="horz" lIns="96661" tIns="48331" rIns="96661" bIns="4833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856737" y="9442154"/>
            <a:ext cx="2950475" cy="497046"/>
          </a:xfrm>
          <a:prstGeom prst="rect">
            <a:avLst/>
          </a:prstGeom>
        </p:spPr>
        <p:txBody>
          <a:bodyPr vert="horz" lIns="96661" tIns="48331" rIns="96661" bIns="48331" rtlCol="0" anchor="b"/>
          <a:lstStyle>
            <a:lvl1pPr algn="r">
              <a:defRPr sz="1300"/>
            </a:lvl1pPr>
          </a:lstStyle>
          <a:p>
            <a:fld id="{5EB57D18-A501-4F6D-9388-14120DE36FCE}" type="slidenum">
              <a:rPr lang="nl-NL" smtClean="0"/>
              <a:t>‹nr.›</a:t>
            </a:fld>
            <a:endParaRPr lang="nl-NL"/>
          </a:p>
        </p:txBody>
      </p:sp>
    </p:spTree>
    <p:extLst>
      <p:ext uri="{BB962C8B-B14F-4D97-AF65-F5344CB8AC3E}">
        <p14:creationId xmlns:p14="http://schemas.microsoft.com/office/powerpoint/2010/main" val="104206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nl-NL"/>
              <a:t>Klik om stijl te bewerken</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r>
              <a:rPr lang="nl-NL"/>
              <a:t>27-11-2014</a:t>
            </a:r>
          </a:p>
        </p:txBody>
      </p:sp>
      <p:sp>
        <p:nvSpPr>
          <p:cNvPr id="5" name="Footer Placeholder 4"/>
          <p:cNvSpPr>
            <a:spLocks noGrp="1"/>
          </p:cNvSpPr>
          <p:nvPr>
            <p:ph type="ftr" sz="quarter" idx="11"/>
          </p:nvPr>
        </p:nvSpPr>
        <p:spPr/>
        <p:txBody>
          <a:bodyPr/>
          <a:lstStyle/>
          <a:p>
            <a:r>
              <a:rPr lang="nl-NL"/>
              <a:t>grip op de rioolopgave</a:t>
            </a:r>
          </a:p>
        </p:txBody>
      </p:sp>
      <p:sp>
        <p:nvSpPr>
          <p:cNvPr id="6" name="Slide Number Placeholder 5"/>
          <p:cNvSpPr>
            <a:spLocks noGrp="1"/>
          </p:cNvSpPr>
          <p:nvPr>
            <p:ph type="sldNum" sz="quarter" idx="12"/>
          </p:nvPr>
        </p:nvSpPr>
        <p:spPr/>
        <p:txBody>
          <a:bodyPr/>
          <a:lstStyle/>
          <a:p>
            <a:fld id="{C4472A07-7C15-44C2-813A-D1E387DBF6CC}" type="slidenum">
              <a:rPr lang="nl-NL" smtClean="0"/>
              <a:t>‹nr.›</a:t>
            </a:fld>
            <a:endParaRPr lang="nl-NL"/>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r>
              <a:rPr lang="nl-NL"/>
              <a:t>27-11-2014</a:t>
            </a:r>
          </a:p>
        </p:txBody>
      </p:sp>
      <p:sp>
        <p:nvSpPr>
          <p:cNvPr id="5" name="Footer Placeholder 4"/>
          <p:cNvSpPr>
            <a:spLocks noGrp="1"/>
          </p:cNvSpPr>
          <p:nvPr>
            <p:ph type="ftr" sz="quarter" idx="11"/>
          </p:nvPr>
        </p:nvSpPr>
        <p:spPr/>
        <p:txBody>
          <a:bodyPr/>
          <a:lstStyle/>
          <a:p>
            <a:r>
              <a:rPr lang="nl-NL"/>
              <a:t>grip op de rioolopgave</a:t>
            </a:r>
          </a:p>
        </p:txBody>
      </p:sp>
      <p:sp>
        <p:nvSpPr>
          <p:cNvPr id="6" name="Slide Number Placeholder 5"/>
          <p:cNvSpPr>
            <a:spLocks noGrp="1"/>
          </p:cNvSpPr>
          <p:nvPr>
            <p:ph type="sldNum" sz="quarter" idx="12"/>
          </p:nvPr>
        </p:nvSpPr>
        <p:spPr/>
        <p:txBody>
          <a:bodyPr/>
          <a:lstStyle/>
          <a:p>
            <a:fld id="{C4472A07-7C15-44C2-813A-D1E387DBF6CC}"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nl-NL"/>
              <a:t>Klik om stijl te bewerken</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r>
              <a:rPr lang="nl-NL"/>
              <a:t>27-11-2014</a:t>
            </a:r>
          </a:p>
        </p:txBody>
      </p:sp>
      <p:sp>
        <p:nvSpPr>
          <p:cNvPr id="5" name="Footer Placeholder 4"/>
          <p:cNvSpPr>
            <a:spLocks noGrp="1"/>
          </p:cNvSpPr>
          <p:nvPr>
            <p:ph type="ftr" sz="quarter" idx="11"/>
          </p:nvPr>
        </p:nvSpPr>
        <p:spPr/>
        <p:txBody>
          <a:bodyPr/>
          <a:lstStyle/>
          <a:p>
            <a:r>
              <a:rPr lang="nl-NL"/>
              <a:t>grip op de rioolopgave</a:t>
            </a:r>
          </a:p>
        </p:txBody>
      </p:sp>
      <p:sp>
        <p:nvSpPr>
          <p:cNvPr id="6" name="Slide Number Placeholder 5"/>
          <p:cNvSpPr>
            <a:spLocks noGrp="1"/>
          </p:cNvSpPr>
          <p:nvPr>
            <p:ph type="sldNum" sz="quarter" idx="12"/>
          </p:nvPr>
        </p:nvSpPr>
        <p:spPr/>
        <p:txBody>
          <a:bodyPr/>
          <a:lstStyle/>
          <a:p>
            <a:fld id="{C4472A07-7C15-44C2-813A-D1E387DBF6CC}" type="slidenum">
              <a:rPr lang="nl-NL" smtClean="0"/>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p>
            <a:r>
              <a:rPr lang="nl-NL"/>
              <a:t>Klik om stijl te bewerken</a:t>
            </a:r>
          </a:p>
        </p:txBody>
      </p:sp>
      <p:sp>
        <p:nvSpPr>
          <p:cNvPr id="3" name="Tijdelijke aanduiding voor tekst 2"/>
          <p:cNvSpPr>
            <a:spLocks noGrp="1"/>
          </p:cNvSpPr>
          <p:nvPr>
            <p:ph type="body" sz="half" idx="1"/>
          </p:nvPr>
        </p:nvSpPr>
        <p:spPr>
          <a:xfrm>
            <a:off x="457200" y="1200151"/>
            <a:ext cx="4038600" cy="33944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r>
              <a:rPr lang="nl-NL" altLang="nl-NL"/>
              <a:t>27-11-2014</a:t>
            </a:r>
          </a:p>
        </p:txBody>
      </p:sp>
      <p:sp>
        <p:nvSpPr>
          <p:cNvPr id="6" name="Rectangle 5"/>
          <p:cNvSpPr>
            <a:spLocks noGrp="1" noChangeArrowheads="1"/>
          </p:cNvSpPr>
          <p:nvPr>
            <p:ph type="ftr" sz="quarter" idx="11"/>
          </p:nvPr>
        </p:nvSpPr>
        <p:spPr>
          <a:ln/>
        </p:spPr>
        <p:txBody>
          <a:bodyPr/>
          <a:lstStyle>
            <a:lvl1pPr>
              <a:defRPr/>
            </a:lvl1pPr>
          </a:lstStyle>
          <a:p>
            <a:pPr>
              <a:defRPr/>
            </a:pPr>
            <a:r>
              <a:rPr lang="nl-NL" altLang="nl-NL"/>
              <a:t>grip op de rioolopgave</a:t>
            </a:r>
          </a:p>
        </p:txBody>
      </p:sp>
      <p:sp>
        <p:nvSpPr>
          <p:cNvPr id="7" name="Rectangle 6"/>
          <p:cNvSpPr>
            <a:spLocks noGrp="1" noChangeArrowheads="1"/>
          </p:cNvSpPr>
          <p:nvPr>
            <p:ph type="sldNum" sz="quarter" idx="12"/>
          </p:nvPr>
        </p:nvSpPr>
        <p:spPr>
          <a:ln/>
        </p:spPr>
        <p:txBody>
          <a:bodyPr/>
          <a:lstStyle>
            <a:lvl1pPr>
              <a:defRPr/>
            </a:lvl1pPr>
          </a:lstStyle>
          <a:p>
            <a:pPr>
              <a:defRPr/>
            </a:pPr>
            <a:fld id="{42F51303-7C48-463D-904D-268B291A0261}" type="slidenum">
              <a:rPr lang="nl-NL" altLang="nl-NL"/>
              <a:pPr>
                <a:defRPr/>
              </a:pPr>
              <a:t>‹nr.›</a:t>
            </a:fld>
            <a:endParaRPr lang="nl-NL" altLang="nl-NL"/>
          </a:p>
        </p:txBody>
      </p:sp>
    </p:spTree>
    <p:extLst>
      <p:ext uri="{BB962C8B-B14F-4D97-AF65-F5344CB8AC3E}">
        <p14:creationId xmlns:p14="http://schemas.microsoft.com/office/powerpoint/2010/main" val="169635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r>
              <a:rPr lang="nl-NL"/>
              <a:t>27-11-2014</a:t>
            </a:r>
          </a:p>
        </p:txBody>
      </p:sp>
      <p:sp>
        <p:nvSpPr>
          <p:cNvPr id="5" name="Footer Placeholder 4"/>
          <p:cNvSpPr>
            <a:spLocks noGrp="1"/>
          </p:cNvSpPr>
          <p:nvPr>
            <p:ph type="ftr" sz="quarter" idx="11"/>
          </p:nvPr>
        </p:nvSpPr>
        <p:spPr/>
        <p:txBody>
          <a:bodyPr/>
          <a:lstStyle/>
          <a:p>
            <a:r>
              <a:rPr lang="nl-NL"/>
              <a:t>grip op de rioolopgave</a:t>
            </a:r>
          </a:p>
        </p:txBody>
      </p:sp>
      <p:sp>
        <p:nvSpPr>
          <p:cNvPr id="6" name="Slide Number Placeholder 5"/>
          <p:cNvSpPr>
            <a:spLocks noGrp="1"/>
          </p:cNvSpPr>
          <p:nvPr>
            <p:ph type="sldNum" sz="quarter" idx="12"/>
          </p:nvPr>
        </p:nvSpPr>
        <p:spPr/>
        <p:txBody>
          <a:bodyPr/>
          <a:lstStyle/>
          <a:p>
            <a:fld id="{C4472A07-7C15-44C2-813A-D1E387DBF6CC}"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0"/>
            <a:ext cx="7772400" cy="1650206"/>
          </a:xfrm>
        </p:spPr>
        <p:txBody>
          <a:bodyPr anchor="b">
            <a:normAutofit/>
          </a:bodyPr>
          <a:lstStyle>
            <a:lvl1pPr algn="l">
              <a:defRPr sz="4800" b="0" cap="all"/>
            </a:lvl1pPr>
          </a:lstStyle>
          <a:p>
            <a:r>
              <a:rPr lang="nl-NL"/>
              <a:t>Klik om stijl te bewerken</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r>
              <a:rPr lang="nl-NL"/>
              <a:t>27-11-2014</a:t>
            </a:r>
          </a:p>
        </p:txBody>
      </p:sp>
      <p:sp>
        <p:nvSpPr>
          <p:cNvPr id="5" name="Footer Placeholder 4"/>
          <p:cNvSpPr>
            <a:spLocks noGrp="1"/>
          </p:cNvSpPr>
          <p:nvPr>
            <p:ph type="ftr" sz="quarter" idx="11"/>
          </p:nvPr>
        </p:nvSpPr>
        <p:spPr/>
        <p:txBody>
          <a:bodyPr/>
          <a:lstStyle/>
          <a:p>
            <a:r>
              <a:rPr lang="nl-NL"/>
              <a:t>grip op de rioolopgave</a:t>
            </a:r>
          </a:p>
        </p:txBody>
      </p:sp>
      <p:sp>
        <p:nvSpPr>
          <p:cNvPr id="6" name="Slide Number Placeholder 5"/>
          <p:cNvSpPr>
            <a:spLocks noGrp="1"/>
          </p:cNvSpPr>
          <p:nvPr>
            <p:ph type="sldNum" sz="quarter" idx="12"/>
          </p:nvPr>
        </p:nvSpPr>
        <p:spPr/>
        <p:txBody>
          <a:bodyPr/>
          <a:lstStyle/>
          <a:p>
            <a:fld id="{C4472A07-7C15-44C2-813A-D1E387DBF6CC}" type="slidenum">
              <a:rPr lang="nl-NL" smtClean="0"/>
              <a:t>‹nr.›</a:t>
            </a:fld>
            <a:endParaRPr lang="nl-NL"/>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r>
              <a:rPr lang="nl-NL"/>
              <a:t>27-11-2014</a:t>
            </a:r>
          </a:p>
        </p:txBody>
      </p:sp>
      <p:sp>
        <p:nvSpPr>
          <p:cNvPr id="6" name="Footer Placeholder 5"/>
          <p:cNvSpPr>
            <a:spLocks noGrp="1"/>
          </p:cNvSpPr>
          <p:nvPr>
            <p:ph type="ftr" sz="quarter" idx="11"/>
          </p:nvPr>
        </p:nvSpPr>
        <p:spPr/>
        <p:txBody>
          <a:bodyPr/>
          <a:lstStyle/>
          <a:p>
            <a:r>
              <a:rPr lang="nl-NL"/>
              <a:t>grip op de rioolopgave</a:t>
            </a:r>
          </a:p>
        </p:txBody>
      </p:sp>
      <p:sp>
        <p:nvSpPr>
          <p:cNvPr id="7" name="Slide Number Placeholder 6"/>
          <p:cNvSpPr>
            <a:spLocks noGrp="1"/>
          </p:cNvSpPr>
          <p:nvPr>
            <p:ph type="sldNum" sz="quarter" idx="12"/>
          </p:nvPr>
        </p:nvSpPr>
        <p:spPr/>
        <p:txBody>
          <a:bodyPr/>
          <a:lstStyle/>
          <a:p>
            <a:fld id="{C4472A07-7C15-44C2-813A-D1E387DBF6CC}"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r>
              <a:rPr lang="nl-NL"/>
              <a:t>27-11-2014</a:t>
            </a:r>
          </a:p>
        </p:txBody>
      </p:sp>
      <p:sp>
        <p:nvSpPr>
          <p:cNvPr id="8" name="Footer Placeholder 7"/>
          <p:cNvSpPr>
            <a:spLocks noGrp="1"/>
          </p:cNvSpPr>
          <p:nvPr>
            <p:ph type="ftr" sz="quarter" idx="11"/>
          </p:nvPr>
        </p:nvSpPr>
        <p:spPr/>
        <p:txBody>
          <a:bodyPr/>
          <a:lstStyle/>
          <a:p>
            <a:r>
              <a:rPr lang="nl-NL"/>
              <a:t>grip op de rioolopgave</a:t>
            </a:r>
          </a:p>
        </p:txBody>
      </p:sp>
      <p:sp>
        <p:nvSpPr>
          <p:cNvPr id="9" name="Slide Number Placeholder 8"/>
          <p:cNvSpPr>
            <a:spLocks noGrp="1"/>
          </p:cNvSpPr>
          <p:nvPr>
            <p:ph type="sldNum" sz="quarter" idx="12"/>
          </p:nvPr>
        </p:nvSpPr>
        <p:spPr/>
        <p:txBody>
          <a:bodyPr/>
          <a:lstStyle/>
          <a:p>
            <a:fld id="{C4472A07-7C15-44C2-813A-D1E387DBF6CC}" type="slidenum">
              <a:rPr lang="nl-NL" smtClean="0"/>
              <a:t>‹nr.›</a:t>
            </a:fld>
            <a:endParaRPr lang="nl-NL"/>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r>
              <a:rPr lang="nl-NL"/>
              <a:t>27-11-2014</a:t>
            </a:r>
          </a:p>
        </p:txBody>
      </p:sp>
      <p:sp>
        <p:nvSpPr>
          <p:cNvPr id="4" name="Footer Placeholder 3"/>
          <p:cNvSpPr>
            <a:spLocks noGrp="1"/>
          </p:cNvSpPr>
          <p:nvPr>
            <p:ph type="ftr" sz="quarter" idx="11"/>
          </p:nvPr>
        </p:nvSpPr>
        <p:spPr/>
        <p:txBody>
          <a:bodyPr/>
          <a:lstStyle/>
          <a:p>
            <a:r>
              <a:rPr lang="nl-NL"/>
              <a:t>grip op de rioolopgave</a:t>
            </a:r>
          </a:p>
        </p:txBody>
      </p:sp>
      <p:sp>
        <p:nvSpPr>
          <p:cNvPr id="5" name="Slide Number Placeholder 4"/>
          <p:cNvSpPr>
            <a:spLocks noGrp="1"/>
          </p:cNvSpPr>
          <p:nvPr>
            <p:ph type="sldNum" sz="quarter" idx="12"/>
          </p:nvPr>
        </p:nvSpPr>
        <p:spPr/>
        <p:txBody>
          <a:bodyPr/>
          <a:lstStyle/>
          <a:p>
            <a:fld id="{C4472A07-7C15-44C2-813A-D1E387DBF6CC}"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l-NL"/>
              <a:t>27-11-2014</a:t>
            </a:r>
          </a:p>
        </p:txBody>
      </p:sp>
      <p:sp>
        <p:nvSpPr>
          <p:cNvPr id="3" name="Footer Placeholder 2"/>
          <p:cNvSpPr>
            <a:spLocks noGrp="1"/>
          </p:cNvSpPr>
          <p:nvPr>
            <p:ph type="ftr" sz="quarter" idx="11"/>
          </p:nvPr>
        </p:nvSpPr>
        <p:spPr/>
        <p:txBody>
          <a:bodyPr/>
          <a:lstStyle/>
          <a:p>
            <a:r>
              <a:rPr lang="nl-NL"/>
              <a:t>grip op de rioolopgave</a:t>
            </a:r>
          </a:p>
        </p:txBody>
      </p:sp>
      <p:sp>
        <p:nvSpPr>
          <p:cNvPr id="4" name="Slide Number Placeholder 3"/>
          <p:cNvSpPr>
            <a:spLocks noGrp="1"/>
          </p:cNvSpPr>
          <p:nvPr>
            <p:ph type="sldNum" sz="quarter" idx="12"/>
          </p:nvPr>
        </p:nvSpPr>
        <p:spPr/>
        <p:txBody>
          <a:bodyPr/>
          <a:lstStyle/>
          <a:p>
            <a:fld id="{C4472A07-7C15-44C2-813A-D1E387DBF6CC}"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r>
              <a:rPr lang="nl-NL"/>
              <a:t>27-11-2014</a:t>
            </a:r>
          </a:p>
        </p:txBody>
      </p:sp>
      <p:sp>
        <p:nvSpPr>
          <p:cNvPr id="6" name="Footer Placeholder 5"/>
          <p:cNvSpPr>
            <a:spLocks noGrp="1"/>
          </p:cNvSpPr>
          <p:nvPr>
            <p:ph type="ftr" sz="quarter" idx="11"/>
          </p:nvPr>
        </p:nvSpPr>
        <p:spPr/>
        <p:txBody>
          <a:bodyPr/>
          <a:lstStyle/>
          <a:p>
            <a:r>
              <a:rPr lang="nl-NL"/>
              <a:t>grip op de rioolopgave</a:t>
            </a:r>
          </a:p>
        </p:txBody>
      </p:sp>
      <p:sp>
        <p:nvSpPr>
          <p:cNvPr id="7" name="Slide Number Placeholder 6"/>
          <p:cNvSpPr>
            <a:spLocks noGrp="1"/>
          </p:cNvSpPr>
          <p:nvPr>
            <p:ph type="sldNum" sz="quarter" idx="12"/>
          </p:nvPr>
        </p:nvSpPr>
        <p:spPr/>
        <p:txBody>
          <a:bodyPr/>
          <a:lstStyle/>
          <a:p>
            <a:fld id="{C4472A07-7C15-44C2-813A-D1E387DBF6CC}" type="slidenum">
              <a:rPr lang="nl-NL" smtClean="0"/>
              <a:t>‹nr.›</a:t>
            </a:fld>
            <a:endParaRPr lang="nl-NL"/>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r>
              <a:rPr lang="nl-NL"/>
              <a:t>27-11-2014</a:t>
            </a:r>
          </a:p>
        </p:txBody>
      </p:sp>
      <p:sp>
        <p:nvSpPr>
          <p:cNvPr id="6" name="Footer Placeholder 5"/>
          <p:cNvSpPr>
            <a:spLocks noGrp="1"/>
          </p:cNvSpPr>
          <p:nvPr>
            <p:ph type="ftr" sz="quarter" idx="11"/>
          </p:nvPr>
        </p:nvSpPr>
        <p:spPr/>
        <p:txBody>
          <a:bodyPr/>
          <a:lstStyle/>
          <a:p>
            <a:r>
              <a:rPr lang="nl-NL"/>
              <a:t>grip op de rioolopgave</a:t>
            </a:r>
          </a:p>
        </p:txBody>
      </p:sp>
      <p:sp>
        <p:nvSpPr>
          <p:cNvPr id="7" name="Slide Number Placeholder 6"/>
          <p:cNvSpPr>
            <a:spLocks noGrp="1"/>
          </p:cNvSpPr>
          <p:nvPr>
            <p:ph type="sldNum" sz="quarter" idx="12"/>
          </p:nvPr>
        </p:nvSpPr>
        <p:spPr/>
        <p:txBody>
          <a:bodyPr/>
          <a:lstStyle/>
          <a:p>
            <a:fld id="{C4472A07-7C15-44C2-813A-D1E387DBF6CC}"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Rectangle 6"/>
          <p:cNvSpPr/>
          <p:nvPr/>
        </p:nvSpPr>
        <p:spPr>
          <a:xfrm>
            <a:off x="0" y="0"/>
            <a:ext cx="91440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r>
              <a:rPr lang="nl-NL"/>
              <a:t>27-11-2014</a:t>
            </a:r>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r>
              <a:rPr lang="nl-NL"/>
              <a:t>grip op de rioolopgave</a:t>
            </a:r>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fld id="{C4472A07-7C15-44C2-813A-D1E387DBF6CC}"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ond, buitenshuis, aarde&#10;&#10;Automatisch gegenereerde beschrijving">
            <a:extLst>
              <a:ext uri="{FF2B5EF4-FFF2-40B4-BE49-F238E27FC236}">
                <a16:creationId xmlns:a16="http://schemas.microsoft.com/office/drawing/2014/main" id="{B39BC33B-F216-A369-E284-647E7226755E}"/>
              </a:ext>
            </a:extLst>
          </p:cNvPr>
          <p:cNvPicPr>
            <a:picLocks noChangeAspect="1"/>
          </p:cNvPicPr>
          <p:nvPr/>
        </p:nvPicPr>
        <p:blipFill>
          <a:blip r:embed="rId2"/>
          <a:stretch>
            <a:fillRect/>
          </a:stretch>
        </p:blipFill>
        <p:spPr>
          <a:xfrm>
            <a:off x="-36513" y="267494"/>
            <a:ext cx="9281739" cy="4876006"/>
          </a:xfrm>
          <a:prstGeom prst="rect">
            <a:avLst/>
          </a:prstGeom>
        </p:spPr>
      </p:pic>
      <p:sp>
        <p:nvSpPr>
          <p:cNvPr id="7" name="Titel 6">
            <a:extLst>
              <a:ext uri="{FF2B5EF4-FFF2-40B4-BE49-F238E27FC236}">
                <a16:creationId xmlns:a16="http://schemas.microsoft.com/office/drawing/2014/main" id="{C486E33A-8B4B-4C30-B561-0C9EE62F764B}"/>
              </a:ext>
            </a:extLst>
          </p:cNvPr>
          <p:cNvSpPr>
            <a:spLocks noGrp="1"/>
          </p:cNvSpPr>
          <p:nvPr>
            <p:ph type="ctrTitle"/>
          </p:nvPr>
        </p:nvSpPr>
        <p:spPr>
          <a:xfrm>
            <a:off x="179784" y="1849040"/>
            <a:ext cx="7848600" cy="1445419"/>
          </a:xfrm>
        </p:spPr>
        <p:txBody>
          <a:bodyPr/>
          <a:lstStyle/>
          <a:p>
            <a:r>
              <a:rPr lang="nl-NL" sz="3600" dirty="0">
                <a:ln>
                  <a:solidFill>
                    <a:schemeClr val="tx2"/>
                  </a:solidFill>
                </a:ln>
                <a:solidFill>
                  <a:schemeClr val="bg1"/>
                </a:solidFill>
              </a:rPr>
              <a:t>Toelichting </a:t>
            </a:r>
            <a:br>
              <a:rPr lang="nl-NL" sz="3600" dirty="0">
                <a:ln>
                  <a:solidFill>
                    <a:schemeClr val="tx2"/>
                  </a:solidFill>
                </a:ln>
                <a:solidFill>
                  <a:schemeClr val="bg1"/>
                </a:solidFill>
              </a:rPr>
            </a:br>
            <a:r>
              <a:rPr lang="nl-NL" sz="3600" dirty="0" err="1">
                <a:ln>
                  <a:solidFill>
                    <a:schemeClr val="tx2"/>
                  </a:solidFill>
                </a:ln>
                <a:solidFill>
                  <a:schemeClr val="bg1"/>
                </a:solidFill>
              </a:rPr>
              <a:t>pva</a:t>
            </a:r>
            <a:r>
              <a:rPr lang="nl-NL" sz="3600" dirty="0">
                <a:ln>
                  <a:solidFill>
                    <a:schemeClr val="tx2"/>
                  </a:solidFill>
                </a:ln>
                <a:solidFill>
                  <a:schemeClr val="bg1"/>
                </a:solidFill>
              </a:rPr>
              <a:t> IBT Afvalwaterzorg </a:t>
            </a:r>
            <a:r>
              <a:rPr lang="nl-NL" sz="3600" dirty="0" err="1">
                <a:ln>
                  <a:solidFill>
                    <a:schemeClr val="tx2"/>
                  </a:solidFill>
                </a:ln>
                <a:solidFill>
                  <a:schemeClr val="bg1"/>
                </a:solidFill>
              </a:rPr>
              <a:t>oosterwold</a:t>
            </a:r>
            <a:br>
              <a:rPr lang="nl-NL" sz="3600" dirty="0">
                <a:ln>
                  <a:solidFill>
                    <a:schemeClr val="tx2"/>
                  </a:solidFill>
                </a:ln>
                <a:solidFill>
                  <a:schemeClr val="bg1"/>
                </a:solidFill>
              </a:rPr>
            </a:br>
            <a:r>
              <a:rPr lang="nl-NL" sz="3600" dirty="0">
                <a:ln>
                  <a:solidFill>
                    <a:schemeClr val="tx2"/>
                  </a:solidFill>
                </a:ln>
                <a:solidFill>
                  <a:schemeClr val="bg1"/>
                </a:solidFill>
              </a:rPr>
              <a:t>klankbordgroep 16-03-2023</a:t>
            </a:r>
          </a:p>
        </p:txBody>
      </p:sp>
      <p:pic>
        <p:nvPicPr>
          <p:cNvPr id="2" name="Afbeelding 1">
            <a:extLst>
              <a:ext uri="{FF2B5EF4-FFF2-40B4-BE49-F238E27FC236}">
                <a16:creationId xmlns:a16="http://schemas.microsoft.com/office/drawing/2014/main" id="{F6778056-70E3-D12C-DC20-5D2AF935FE55}"/>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8028384" y="4659982"/>
            <a:ext cx="1075859" cy="347861"/>
          </a:xfrm>
          <a:prstGeom prst="rect">
            <a:avLst/>
          </a:prstGeom>
        </p:spPr>
      </p:pic>
    </p:spTree>
    <p:extLst>
      <p:ext uri="{BB962C8B-B14F-4D97-AF65-F5344CB8AC3E}">
        <p14:creationId xmlns:p14="http://schemas.microsoft.com/office/powerpoint/2010/main" val="3647565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10</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457200" y="210207"/>
            <a:ext cx="8229600" cy="742950"/>
          </a:xfrm>
        </p:spPr>
        <p:txBody>
          <a:bodyPr>
            <a:normAutofit/>
          </a:bodyPr>
          <a:lstStyle/>
          <a:p>
            <a:r>
              <a:rPr lang="nl-NL" sz="2800" dirty="0"/>
              <a:t>Afweging &amp; betrouwbaarheid</a:t>
            </a:r>
          </a:p>
        </p:txBody>
      </p:sp>
      <p:sp>
        <p:nvSpPr>
          <p:cNvPr id="2" name="Tijdelijke aanduiding voor voettekst 3">
            <a:extLst>
              <a:ext uri="{FF2B5EF4-FFF2-40B4-BE49-F238E27FC236}">
                <a16:creationId xmlns:a16="http://schemas.microsoft.com/office/drawing/2014/main" id="{120805C5-B16F-FE26-0B75-76140AEEE18D}"/>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pic>
        <p:nvPicPr>
          <p:cNvPr id="4" name="Afbeelding 3">
            <a:extLst>
              <a:ext uri="{FF2B5EF4-FFF2-40B4-BE49-F238E27FC236}">
                <a16:creationId xmlns:a16="http://schemas.microsoft.com/office/drawing/2014/main" id="{194E34CF-D099-3006-37EA-79D886AD8764}"/>
              </a:ext>
            </a:extLst>
          </p:cNvPr>
          <p:cNvPicPr>
            <a:picLocks noChangeAspect="1"/>
          </p:cNvPicPr>
          <p:nvPr/>
        </p:nvPicPr>
        <p:blipFill>
          <a:blip r:embed="rId3"/>
          <a:stretch>
            <a:fillRect/>
          </a:stretch>
        </p:blipFill>
        <p:spPr>
          <a:xfrm>
            <a:off x="539552" y="763313"/>
            <a:ext cx="2889448" cy="4328802"/>
          </a:xfrm>
          <a:prstGeom prst="rect">
            <a:avLst/>
          </a:prstGeom>
        </p:spPr>
      </p:pic>
      <p:pic>
        <p:nvPicPr>
          <p:cNvPr id="8" name="Afbeelding 7">
            <a:extLst>
              <a:ext uri="{FF2B5EF4-FFF2-40B4-BE49-F238E27FC236}">
                <a16:creationId xmlns:a16="http://schemas.microsoft.com/office/drawing/2014/main" id="{4B944742-A545-BD80-F748-164E74F62E4F}"/>
              </a:ext>
            </a:extLst>
          </p:cNvPr>
          <p:cNvPicPr>
            <a:picLocks noChangeAspect="1"/>
          </p:cNvPicPr>
          <p:nvPr/>
        </p:nvPicPr>
        <p:blipFill rotWithShape="1">
          <a:blip r:embed="rId4"/>
          <a:srcRect t="6461" b="20579"/>
          <a:stretch/>
        </p:blipFill>
        <p:spPr>
          <a:xfrm>
            <a:off x="3823166" y="850846"/>
            <a:ext cx="3326467" cy="3441807"/>
          </a:xfrm>
          <a:prstGeom prst="rect">
            <a:avLst/>
          </a:prstGeom>
        </p:spPr>
      </p:pic>
    </p:spTree>
    <p:extLst>
      <p:ext uri="{BB962C8B-B14F-4D97-AF65-F5344CB8AC3E}">
        <p14:creationId xmlns:p14="http://schemas.microsoft.com/office/powerpoint/2010/main" val="4067903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11</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457200" y="400050"/>
            <a:ext cx="8229600" cy="742950"/>
          </a:xfrm>
        </p:spPr>
        <p:txBody>
          <a:bodyPr>
            <a:normAutofit/>
          </a:bodyPr>
          <a:lstStyle/>
          <a:p>
            <a:r>
              <a:rPr lang="nl-NL" sz="2800" dirty="0"/>
              <a:t>Termijn van invulling</a:t>
            </a:r>
          </a:p>
        </p:txBody>
      </p:sp>
      <p:sp>
        <p:nvSpPr>
          <p:cNvPr id="2" name="Tijdelijke aanduiding voor voettekst 3">
            <a:extLst>
              <a:ext uri="{FF2B5EF4-FFF2-40B4-BE49-F238E27FC236}">
                <a16:creationId xmlns:a16="http://schemas.microsoft.com/office/drawing/2014/main" id="{120805C5-B16F-FE26-0B75-76140AEEE18D}"/>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
        <p:nvSpPr>
          <p:cNvPr id="9" name="Tekstvak 8">
            <a:extLst>
              <a:ext uri="{FF2B5EF4-FFF2-40B4-BE49-F238E27FC236}">
                <a16:creationId xmlns:a16="http://schemas.microsoft.com/office/drawing/2014/main" id="{736930A4-5051-FF32-336B-B4B78AD180E4}"/>
              </a:ext>
            </a:extLst>
          </p:cNvPr>
          <p:cNvSpPr txBox="1"/>
          <p:nvPr/>
        </p:nvSpPr>
        <p:spPr>
          <a:xfrm>
            <a:off x="482062" y="1059582"/>
            <a:ext cx="8050378" cy="3970318"/>
          </a:xfrm>
          <a:prstGeom prst="rect">
            <a:avLst/>
          </a:prstGeom>
          <a:noFill/>
        </p:spPr>
        <p:txBody>
          <a:bodyPr wrap="square">
            <a:spAutoFit/>
          </a:bodyPr>
          <a:lstStyle/>
          <a:p>
            <a:pPr marL="285750"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Dit zorgt voor hoofdbrekens</a:t>
            </a:r>
          </a:p>
          <a:p>
            <a:pPr marL="285750"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Zo snel als mogelijk</a:t>
            </a:r>
          </a:p>
          <a:p>
            <a:pPr marL="742950" lvl="1"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Duidelijkheid</a:t>
            </a:r>
          </a:p>
          <a:p>
            <a:pPr marL="742950" lvl="1"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Milieu</a:t>
            </a:r>
          </a:p>
          <a:p>
            <a:pPr marL="742950" lvl="1"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Kosten tijdelijke maatregelen</a:t>
            </a:r>
          </a:p>
          <a:p>
            <a:pPr marL="285750"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Maar: </a:t>
            </a:r>
          </a:p>
          <a:p>
            <a:pPr marL="742950" lvl="1"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Brede rioolopgave: nieuwbouw, inbreiding, vervanging, </a:t>
            </a:r>
            <a:r>
              <a:rPr lang="nl-NL" dirty="0" err="1">
                <a:latin typeface="Calibri" panose="020F0502020204030204" pitchFamily="34" charset="0"/>
                <a:ea typeface="Times New Roman" panose="02020603050405020304" pitchFamily="18" charset="0"/>
                <a:cs typeface="Times New Roman" panose="02020603050405020304" pitchFamily="18" charset="0"/>
              </a:rPr>
              <a:t>Oosterwold</a:t>
            </a:r>
            <a:endParaRPr lang="nl-NL"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Formatiekrapte</a:t>
            </a:r>
          </a:p>
          <a:p>
            <a:pPr marL="742950" lvl="1" indent="-285750">
              <a:buFont typeface="Arial" panose="020B0604020202020204" pitchFamily="34" charset="0"/>
              <a:buChar char="•"/>
            </a:pPr>
            <a:r>
              <a:rPr lang="nl-NL" dirty="0" err="1">
                <a:latin typeface="Calibri" panose="020F0502020204030204" pitchFamily="34" charset="0"/>
                <a:ea typeface="Times New Roman" panose="02020603050405020304" pitchFamily="18" charset="0"/>
                <a:cs typeface="Times New Roman" panose="02020603050405020304" pitchFamily="18" charset="0"/>
              </a:rPr>
              <a:t>Eigendomsituatie</a:t>
            </a:r>
            <a:endParaRPr lang="nl-NL"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nl-NL" dirty="0">
                <a:latin typeface="Calibri" panose="020F0502020204030204" pitchFamily="34" charset="0"/>
                <a:ea typeface="Times New Roman" panose="02020603050405020304" pitchFamily="18" charset="0"/>
                <a:cs typeface="Times New Roman" panose="02020603050405020304" pitchFamily="18" charset="0"/>
              </a:rPr>
              <a:t>Aanleg in bestaand stedelijk gebied</a:t>
            </a:r>
          </a:p>
          <a:p>
            <a:endParaRPr lang="nl-NL"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nl-NL" dirty="0">
              <a:latin typeface="Calibri" panose="020F0502020204030204" pitchFamily="34" charset="0"/>
              <a:ea typeface="Times New Roman" panose="02020603050405020304" pitchFamily="18" charset="0"/>
              <a:cs typeface="Times New Roman" panose="02020603050405020304" pitchFamily="18" charset="0"/>
            </a:endParaRPr>
          </a:p>
          <a:p>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372319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12</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457200" y="400050"/>
            <a:ext cx="8229600" cy="742950"/>
          </a:xfrm>
        </p:spPr>
        <p:txBody>
          <a:bodyPr>
            <a:normAutofit/>
          </a:bodyPr>
          <a:lstStyle/>
          <a:p>
            <a:r>
              <a:rPr lang="nl-NL" sz="2800" dirty="0"/>
              <a:t>Robuuste en realistische planning</a:t>
            </a:r>
          </a:p>
        </p:txBody>
      </p:sp>
      <p:sp>
        <p:nvSpPr>
          <p:cNvPr id="2" name="Tijdelijke aanduiding voor voettekst 3">
            <a:extLst>
              <a:ext uri="{FF2B5EF4-FFF2-40B4-BE49-F238E27FC236}">
                <a16:creationId xmlns:a16="http://schemas.microsoft.com/office/drawing/2014/main" id="{120805C5-B16F-FE26-0B75-76140AEEE18D}"/>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
        <p:nvSpPr>
          <p:cNvPr id="9" name="Tekstvak 8">
            <a:extLst>
              <a:ext uri="{FF2B5EF4-FFF2-40B4-BE49-F238E27FC236}">
                <a16:creationId xmlns:a16="http://schemas.microsoft.com/office/drawing/2014/main" id="{736930A4-5051-FF32-336B-B4B78AD180E4}"/>
              </a:ext>
            </a:extLst>
          </p:cNvPr>
          <p:cNvSpPr txBox="1"/>
          <p:nvPr/>
        </p:nvSpPr>
        <p:spPr>
          <a:xfrm>
            <a:off x="143611" y="1283984"/>
            <a:ext cx="6754234" cy="3631763"/>
          </a:xfrm>
          <a:prstGeom prst="rect">
            <a:avLst/>
          </a:prstGeom>
          <a:noFill/>
        </p:spPr>
        <p:txBody>
          <a:bodyPr wrap="square">
            <a:spAutoFit/>
          </a:bodyPr>
          <a:lstStyle/>
          <a:p>
            <a:pPr marL="285750" indent="-285750">
              <a:buFont typeface="Arial" panose="020B0604020202020204" pitchFamily="34" charset="0"/>
              <a:buChar char="•"/>
            </a:pPr>
            <a:r>
              <a:rPr lang="nl-NL" sz="1600" dirty="0">
                <a:latin typeface="Calibri" panose="020F0502020204030204" pitchFamily="34" charset="0"/>
                <a:ea typeface="Times New Roman" panose="02020603050405020304" pitchFamily="18" charset="0"/>
                <a:cs typeface="Times New Roman" panose="02020603050405020304" pitchFamily="18" charset="0"/>
              </a:rPr>
              <a:t>We voeren een marktconsultatie uit. </a:t>
            </a:r>
          </a:p>
          <a:p>
            <a:pPr marL="742950" lvl="1" indent="-285750">
              <a:buFont typeface="Arial" panose="020B0604020202020204" pitchFamily="34" charset="0"/>
              <a:buChar char="•"/>
            </a:pPr>
            <a:r>
              <a:rPr lang="nl-NL" sz="1600" dirty="0">
                <a:latin typeface="Calibri" panose="020F0502020204030204" pitchFamily="34" charset="0"/>
                <a:ea typeface="Times New Roman" panose="02020603050405020304" pitchFamily="18" charset="0"/>
                <a:cs typeface="Times New Roman" panose="02020603050405020304" pitchFamily="18" charset="0"/>
              </a:rPr>
              <a:t>Welke randvoorwaarden daarvoor van gemeentezijde ingevuld moeten zijn;</a:t>
            </a:r>
          </a:p>
          <a:p>
            <a:pPr marL="742950" lvl="1" indent="-285750">
              <a:buFont typeface="Arial" panose="020B0604020202020204" pitchFamily="34" charset="0"/>
              <a:buChar char="•"/>
            </a:pPr>
            <a:r>
              <a:rPr lang="nl-NL" sz="1600" dirty="0">
                <a:latin typeface="Calibri" panose="020F0502020204030204" pitchFamily="34" charset="0"/>
                <a:ea typeface="Times New Roman" panose="02020603050405020304" pitchFamily="18" charset="0"/>
                <a:cs typeface="Times New Roman" panose="02020603050405020304" pitchFamily="18" charset="0"/>
              </a:rPr>
              <a:t>Welke risico’s ze zien en welke beheersmaatregelen zijn hiervoor;</a:t>
            </a:r>
          </a:p>
          <a:p>
            <a:pPr marL="742950" lvl="1" indent="-285750">
              <a:buFont typeface="Arial" panose="020B0604020202020204" pitchFamily="34" charset="0"/>
              <a:buChar char="•"/>
            </a:pPr>
            <a:r>
              <a:rPr lang="nl-NL" sz="1600" dirty="0">
                <a:latin typeface="Calibri" panose="020F0502020204030204" pitchFamily="34" charset="0"/>
                <a:ea typeface="Times New Roman" panose="02020603050405020304" pitchFamily="18" charset="0"/>
                <a:cs typeface="Times New Roman" panose="02020603050405020304" pitchFamily="18" charset="0"/>
              </a:rPr>
              <a:t>Welke impact de inzet van marktpartijen in </a:t>
            </a:r>
            <a:r>
              <a:rPr lang="nl-NL" sz="1600" dirty="0" err="1">
                <a:latin typeface="Calibri" panose="020F0502020204030204" pitchFamily="34" charset="0"/>
                <a:ea typeface="Times New Roman" panose="02020603050405020304" pitchFamily="18" charset="0"/>
                <a:cs typeface="Times New Roman" panose="02020603050405020304" pitchFamily="18" charset="0"/>
              </a:rPr>
              <a:t>Oosterwold</a:t>
            </a:r>
            <a:r>
              <a:rPr lang="nl-NL" sz="1600" dirty="0">
                <a:latin typeface="Calibri" panose="020F0502020204030204" pitchFamily="34" charset="0"/>
                <a:ea typeface="Times New Roman" panose="02020603050405020304" pitchFamily="18" charset="0"/>
                <a:cs typeface="Times New Roman" panose="02020603050405020304" pitchFamily="18" charset="0"/>
              </a:rPr>
              <a:t> heeft op de mogelijke inzet van marktpartijen in de rest van de stad;</a:t>
            </a:r>
          </a:p>
          <a:p>
            <a:pPr marL="742950" lvl="1" indent="-285750">
              <a:buFont typeface="Arial" panose="020B0604020202020204" pitchFamily="34" charset="0"/>
              <a:buChar char="•"/>
            </a:pPr>
            <a:r>
              <a:rPr lang="nl-NL" sz="1600" dirty="0">
                <a:latin typeface="Calibri" panose="020F0502020204030204" pitchFamily="34" charset="0"/>
                <a:ea typeface="Times New Roman" panose="02020603050405020304" pitchFamily="18" charset="0"/>
                <a:cs typeface="Times New Roman" panose="02020603050405020304" pitchFamily="18" charset="0"/>
              </a:rPr>
              <a:t>Aan welke knoppen gedraaid kan worden om te variëren in het tempo van aanleg, de kosten, de beschikbare capaciteit, het aantal aangesloten woningen en het aantal tijdelijke voorzieningen. </a:t>
            </a:r>
          </a:p>
          <a:p>
            <a:pPr marL="285750" indent="-285750">
              <a:buFont typeface="Arial" panose="020B0604020202020204" pitchFamily="34" charset="0"/>
              <a:buChar char="•"/>
            </a:pPr>
            <a:r>
              <a:rPr lang="nl-NL" sz="1600" dirty="0">
                <a:latin typeface="Calibri" panose="020F0502020204030204" pitchFamily="34" charset="0"/>
                <a:ea typeface="Times New Roman" panose="02020603050405020304" pitchFamily="18" charset="0"/>
                <a:cs typeface="Times New Roman" panose="02020603050405020304" pitchFamily="18" charset="0"/>
              </a:rPr>
              <a:t>Resultaat: voorstel voor fasering en een einddatum</a:t>
            </a:r>
          </a:p>
          <a:p>
            <a:pPr marL="285750" indent="-285750">
              <a:buFont typeface="Arial" panose="020B0604020202020204" pitchFamily="34" charset="0"/>
              <a:buChar char="•"/>
            </a:pPr>
            <a:r>
              <a:rPr lang="nl-NL" sz="1600" dirty="0">
                <a:latin typeface="Calibri" panose="020F0502020204030204" pitchFamily="34" charset="0"/>
                <a:ea typeface="Times New Roman" panose="02020603050405020304" pitchFamily="18" charset="0"/>
                <a:cs typeface="Times New Roman" panose="02020603050405020304" pitchFamily="18" charset="0"/>
              </a:rPr>
              <a:t>Besluitvorming: raadsvoorstel 3</a:t>
            </a:r>
          </a:p>
          <a:p>
            <a:pPr marL="742950" lvl="1" indent="-285750">
              <a:buFont typeface="Arial" panose="020B0604020202020204" pitchFamily="34" charset="0"/>
              <a:buChar char="•"/>
            </a:pPr>
            <a:endParaRPr lang="nl-NL" dirty="0">
              <a:latin typeface="Calibri" panose="020F0502020204030204" pitchFamily="34" charset="0"/>
              <a:ea typeface="Times New Roman" panose="02020603050405020304" pitchFamily="18" charset="0"/>
              <a:cs typeface="Times New Roman" panose="02020603050405020304" pitchFamily="18" charset="0"/>
            </a:endParaRPr>
          </a:p>
          <a:p>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NL" dirty="0"/>
          </a:p>
        </p:txBody>
      </p:sp>
      <p:sp>
        <p:nvSpPr>
          <p:cNvPr id="3" name="Tekstvak 2">
            <a:extLst>
              <a:ext uri="{FF2B5EF4-FFF2-40B4-BE49-F238E27FC236}">
                <a16:creationId xmlns:a16="http://schemas.microsoft.com/office/drawing/2014/main" id="{19B44A08-5C6E-803D-AED9-059B45A0DCF6}"/>
              </a:ext>
            </a:extLst>
          </p:cNvPr>
          <p:cNvSpPr txBox="1"/>
          <p:nvPr/>
        </p:nvSpPr>
        <p:spPr>
          <a:xfrm>
            <a:off x="6588224" y="400050"/>
            <a:ext cx="2350009" cy="2308324"/>
          </a:xfrm>
          <a:prstGeom prst="rect">
            <a:avLst/>
          </a:prstGeom>
          <a:noFill/>
        </p:spPr>
        <p:txBody>
          <a:bodyPr wrap="square" rtlCol="0">
            <a:spAutoFit/>
          </a:bodyPr>
          <a:lstStyle/>
          <a:p>
            <a:r>
              <a:rPr lang="nl-NL" sz="1800" b="1" i="1" cap="all" dirty="0">
                <a:effectLst/>
                <a:latin typeface="Calibri" panose="020F0502020204030204" pitchFamily="34" charset="0"/>
                <a:ea typeface="Times New Roman" panose="02020603050405020304" pitchFamily="18" charset="0"/>
                <a:cs typeface="Times New Roman" panose="02020603050405020304" pitchFamily="18" charset="0"/>
              </a:rPr>
              <a:t>centrale vraag</a:t>
            </a:r>
            <a:r>
              <a:rPr lang="nl-NL" sz="1800" b="1" i="1" cap="all" dirty="0">
                <a:solidFill>
                  <a:schemeClr val="accent6"/>
                </a:solidFill>
                <a:effectLst/>
                <a:latin typeface="Calibri" panose="020F0502020204030204" pitchFamily="34" charset="0"/>
                <a:ea typeface="Times New Roman" panose="02020603050405020304" pitchFamily="18" charset="0"/>
                <a:cs typeface="Times New Roman" panose="02020603050405020304" pitchFamily="18" charset="0"/>
              </a:rPr>
              <a:t> </a:t>
            </a:r>
          </a:p>
          <a:p>
            <a:r>
              <a:rPr lang="nl-NL" sz="1800" b="1" i="1" cap="all" dirty="0">
                <a:solidFill>
                  <a:schemeClr val="accent6"/>
                </a:solidFill>
                <a:effectLst/>
                <a:latin typeface="Calibri" panose="020F0502020204030204" pitchFamily="34" charset="0"/>
                <a:ea typeface="Times New Roman" panose="02020603050405020304" pitchFamily="18" charset="0"/>
                <a:cs typeface="Times New Roman" panose="02020603050405020304" pitchFamily="18" charset="0"/>
              </a:rPr>
              <a:t>hoe snel denken marktpartijen de realisatie van de kavelwegriolering te kunnen uitvoeren?</a:t>
            </a:r>
          </a:p>
          <a:p>
            <a:endParaRPr lang="nl-NL" dirty="0"/>
          </a:p>
        </p:txBody>
      </p:sp>
    </p:spTree>
    <p:extLst>
      <p:ext uri="{BB962C8B-B14F-4D97-AF65-F5344CB8AC3E}">
        <p14:creationId xmlns:p14="http://schemas.microsoft.com/office/powerpoint/2010/main" val="96968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13</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457200" y="400050"/>
            <a:ext cx="8229600" cy="742950"/>
          </a:xfrm>
        </p:spPr>
        <p:txBody>
          <a:bodyPr>
            <a:normAutofit/>
          </a:bodyPr>
          <a:lstStyle/>
          <a:p>
            <a:r>
              <a:rPr lang="nl-NL" sz="2800" dirty="0"/>
              <a:t>Werk in uitvoering</a:t>
            </a:r>
          </a:p>
        </p:txBody>
      </p:sp>
      <p:sp>
        <p:nvSpPr>
          <p:cNvPr id="2" name="Tijdelijke aanduiding voor voettekst 3">
            <a:extLst>
              <a:ext uri="{FF2B5EF4-FFF2-40B4-BE49-F238E27FC236}">
                <a16:creationId xmlns:a16="http://schemas.microsoft.com/office/drawing/2014/main" id="{120805C5-B16F-FE26-0B75-76140AEEE18D}"/>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pic>
        <p:nvPicPr>
          <p:cNvPr id="4" name="Afbeelding 3">
            <a:extLst>
              <a:ext uri="{FF2B5EF4-FFF2-40B4-BE49-F238E27FC236}">
                <a16:creationId xmlns:a16="http://schemas.microsoft.com/office/drawing/2014/main" id="{8B9D1DF2-159D-422A-8E95-E84B3947E800}"/>
              </a:ext>
            </a:extLst>
          </p:cNvPr>
          <p:cNvPicPr>
            <a:picLocks noChangeAspect="1"/>
          </p:cNvPicPr>
          <p:nvPr/>
        </p:nvPicPr>
        <p:blipFill>
          <a:blip r:embed="rId3"/>
          <a:stretch>
            <a:fillRect/>
          </a:stretch>
        </p:blipFill>
        <p:spPr>
          <a:xfrm>
            <a:off x="3287194" y="555526"/>
            <a:ext cx="5399606" cy="3815254"/>
          </a:xfrm>
          <a:prstGeom prst="rect">
            <a:avLst/>
          </a:prstGeom>
        </p:spPr>
      </p:pic>
    </p:spTree>
    <p:extLst>
      <p:ext uri="{BB962C8B-B14F-4D97-AF65-F5344CB8AC3E}">
        <p14:creationId xmlns:p14="http://schemas.microsoft.com/office/powerpoint/2010/main" val="377569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B9C6EE2-60E6-596C-0854-493DDDABB055}"/>
              </a:ext>
            </a:extLst>
          </p:cNvPr>
          <p:cNvPicPr>
            <a:picLocks noChangeAspect="1"/>
          </p:cNvPicPr>
          <p:nvPr/>
        </p:nvPicPr>
        <p:blipFill>
          <a:blip r:embed="rId2"/>
          <a:stretch>
            <a:fillRect/>
          </a:stretch>
        </p:blipFill>
        <p:spPr>
          <a:xfrm rot="5400000">
            <a:off x="3142511" y="-940937"/>
            <a:ext cx="4068835" cy="7258528"/>
          </a:xfrm>
          <a:prstGeom prst="rect">
            <a:avLst/>
          </a:prstGeom>
        </p:spPr>
      </p:pic>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14</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179512" y="339502"/>
            <a:ext cx="8229600" cy="742950"/>
          </a:xfrm>
        </p:spPr>
        <p:txBody>
          <a:bodyPr>
            <a:normAutofit/>
          </a:bodyPr>
          <a:lstStyle/>
          <a:p>
            <a:r>
              <a:rPr lang="nl-NL" sz="2800" dirty="0"/>
              <a:t>Snelle winst: aansluiten </a:t>
            </a:r>
            <a:r>
              <a:rPr lang="nl-NL" sz="2800" dirty="0" err="1"/>
              <a:t>CBA’s</a:t>
            </a:r>
            <a:r>
              <a:rPr lang="nl-NL" sz="2800" dirty="0"/>
              <a:t> in 2023</a:t>
            </a:r>
          </a:p>
        </p:txBody>
      </p:sp>
      <p:sp>
        <p:nvSpPr>
          <p:cNvPr id="2" name="Tijdelijke aanduiding voor voettekst 3">
            <a:extLst>
              <a:ext uri="{FF2B5EF4-FFF2-40B4-BE49-F238E27FC236}">
                <a16:creationId xmlns:a16="http://schemas.microsoft.com/office/drawing/2014/main" id="{120805C5-B16F-FE26-0B75-76140AEEE18D}"/>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Tree>
    <p:extLst>
      <p:ext uri="{BB962C8B-B14F-4D97-AF65-F5344CB8AC3E}">
        <p14:creationId xmlns:p14="http://schemas.microsoft.com/office/powerpoint/2010/main" val="966824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1C013A5-AF9D-4AA7-81C7-02856A1E515C}"/>
              </a:ext>
            </a:extLst>
          </p:cNvPr>
          <p:cNvSpPr>
            <a:spLocks noGrp="1"/>
          </p:cNvSpPr>
          <p:nvPr>
            <p:ph type="title"/>
          </p:nvPr>
        </p:nvSpPr>
        <p:spPr>
          <a:xfrm>
            <a:off x="457200" y="400050"/>
            <a:ext cx="8229600" cy="742950"/>
          </a:xfrm>
        </p:spPr>
        <p:txBody>
          <a:bodyPr anchor="ctr">
            <a:normAutofit/>
          </a:bodyPr>
          <a:lstStyle/>
          <a:p>
            <a:r>
              <a:rPr lang="nl-NL" sz="2800" dirty="0"/>
              <a:t>Tijdelijke beheersmaatregelen</a:t>
            </a:r>
          </a:p>
        </p:txBody>
      </p:sp>
      <p:sp>
        <p:nvSpPr>
          <p:cNvPr id="4" name="Tijdelijke aanduiding voor inhoud 3">
            <a:extLst>
              <a:ext uri="{FF2B5EF4-FFF2-40B4-BE49-F238E27FC236}">
                <a16:creationId xmlns:a16="http://schemas.microsoft.com/office/drawing/2014/main" id="{6347F588-4A16-952A-55AF-260595A26B19}"/>
              </a:ext>
            </a:extLst>
          </p:cNvPr>
          <p:cNvSpPr>
            <a:spLocks noGrp="1"/>
          </p:cNvSpPr>
          <p:nvPr>
            <p:ph sz="half" idx="2"/>
          </p:nvPr>
        </p:nvSpPr>
        <p:spPr>
          <a:xfrm>
            <a:off x="683568" y="1198751"/>
            <a:ext cx="6275040" cy="3538728"/>
          </a:xfrm>
        </p:spPr>
        <p:txBody>
          <a:bodyPr>
            <a:normAutofit fontScale="92500" lnSpcReduction="20000"/>
          </a:bodyPr>
          <a:lstStyle/>
          <a:p>
            <a:pPr>
              <a:lnSpc>
                <a:spcPct val="90000"/>
              </a:lnSpc>
            </a:pPr>
            <a:r>
              <a:rPr lang="nl-NL" sz="1800" dirty="0"/>
              <a:t>Beheer en onderhoud van de bestaande IBA’s en </a:t>
            </a:r>
            <a:r>
              <a:rPr lang="nl-NL" sz="1800" dirty="0" err="1"/>
              <a:t>CBA’s</a:t>
            </a:r>
            <a:endParaRPr lang="nl-NL" sz="1800" dirty="0"/>
          </a:p>
          <a:p>
            <a:pPr lvl="1">
              <a:lnSpc>
                <a:spcPct val="90000"/>
              </a:lnSpc>
            </a:pPr>
            <a:r>
              <a:rPr lang="nl-NL" sz="1400" dirty="0"/>
              <a:t>Kosten effectieve invulling tijdelijke situatie</a:t>
            </a:r>
          </a:p>
          <a:p>
            <a:pPr lvl="1">
              <a:lnSpc>
                <a:spcPct val="90000"/>
              </a:lnSpc>
            </a:pPr>
            <a:r>
              <a:rPr lang="nl-NL" sz="1400" dirty="0"/>
              <a:t>Verdere achteruitgang milieu voorkomen</a:t>
            </a:r>
          </a:p>
          <a:p>
            <a:pPr lvl="1">
              <a:lnSpc>
                <a:spcPct val="90000"/>
              </a:lnSpc>
            </a:pPr>
            <a:r>
              <a:rPr lang="nl-NL" sz="1400" dirty="0"/>
              <a:t>Nu een opdracht aan de leveranciers, vanaf het najaar 1 partij</a:t>
            </a:r>
          </a:p>
          <a:p>
            <a:pPr lvl="1">
              <a:lnSpc>
                <a:spcPct val="90000"/>
              </a:lnSpc>
            </a:pPr>
            <a:r>
              <a:rPr lang="nl-NL" sz="1400" dirty="0"/>
              <a:t>Europese aanbesteding; </a:t>
            </a:r>
          </a:p>
          <a:p>
            <a:pPr lvl="1">
              <a:lnSpc>
                <a:spcPct val="90000"/>
              </a:lnSpc>
            </a:pPr>
            <a:r>
              <a:rPr lang="nl-NL" sz="1400" dirty="0"/>
              <a:t>BRL K14035 als uitgangspunt: Onderhoudsprocedure, selectie aan de poort, controle door Kiwa. </a:t>
            </a:r>
          </a:p>
          <a:p>
            <a:pPr lvl="1">
              <a:lnSpc>
                <a:spcPct val="90000"/>
              </a:lnSpc>
            </a:pPr>
            <a:endParaRPr lang="nl-NL" sz="1400" dirty="0"/>
          </a:p>
          <a:p>
            <a:pPr lvl="1">
              <a:lnSpc>
                <a:spcPct val="90000"/>
              </a:lnSpc>
            </a:pPr>
            <a:endParaRPr lang="nl-NL" sz="1400" dirty="0"/>
          </a:p>
          <a:p>
            <a:pPr>
              <a:lnSpc>
                <a:spcPct val="90000"/>
              </a:lnSpc>
            </a:pPr>
            <a:r>
              <a:rPr lang="nl-NL" sz="1800" dirty="0"/>
              <a:t>Afvoeren van afvalwater van bewoners die geen IBA hebben. </a:t>
            </a:r>
          </a:p>
          <a:p>
            <a:pPr lvl="1">
              <a:lnSpc>
                <a:spcPct val="90000"/>
              </a:lnSpc>
            </a:pPr>
            <a:r>
              <a:rPr lang="nl-NL" sz="1400" dirty="0"/>
              <a:t>Zoveel mogelijk putten plaatsen op permanente </a:t>
            </a:r>
            <a:r>
              <a:rPr lang="nl-NL" sz="1400" dirty="0" err="1"/>
              <a:t>lokatie</a:t>
            </a:r>
            <a:endParaRPr lang="nl-NL" sz="1400" dirty="0"/>
          </a:p>
          <a:p>
            <a:pPr lvl="1">
              <a:lnSpc>
                <a:spcPct val="90000"/>
              </a:lnSpc>
            </a:pPr>
            <a:r>
              <a:rPr lang="nl-NL" sz="1400" dirty="0"/>
              <a:t>Nieuwe lozingssituaties voorkomen</a:t>
            </a:r>
          </a:p>
          <a:p>
            <a:pPr lvl="1">
              <a:lnSpc>
                <a:spcPct val="90000"/>
              </a:lnSpc>
            </a:pPr>
            <a:r>
              <a:rPr lang="nl-NL" sz="1400" dirty="0"/>
              <a:t>Tijdelijk plaatsen van IBA’s is geen optie: geen ontheffing, hogere milieu impact dan afvoeren. </a:t>
            </a:r>
          </a:p>
          <a:p>
            <a:pPr lvl="1">
              <a:lnSpc>
                <a:spcPct val="90000"/>
              </a:lnSpc>
            </a:pPr>
            <a:r>
              <a:rPr lang="nl-NL" sz="1400" dirty="0"/>
              <a:t>Transportkosten zijn </a:t>
            </a:r>
            <a:r>
              <a:rPr lang="nl-NL" sz="1400" dirty="0" err="1"/>
              <a:t>sky</a:t>
            </a:r>
            <a:r>
              <a:rPr lang="nl-NL" sz="1400" dirty="0"/>
              <a:t> high: </a:t>
            </a:r>
          </a:p>
          <a:p>
            <a:pPr lvl="2">
              <a:lnSpc>
                <a:spcPct val="90000"/>
              </a:lnSpc>
            </a:pPr>
            <a:r>
              <a:rPr lang="nl-NL" sz="1400" dirty="0" err="1"/>
              <a:t>Hercontracteren</a:t>
            </a:r>
            <a:endParaRPr lang="nl-NL" sz="1400" dirty="0"/>
          </a:p>
          <a:p>
            <a:pPr lvl="2">
              <a:lnSpc>
                <a:spcPct val="90000"/>
              </a:lnSpc>
            </a:pPr>
            <a:r>
              <a:rPr lang="nl-NL" sz="1400" dirty="0"/>
              <a:t>Incentive aannemer</a:t>
            </a:r>
          </a:p>
          <a:p>
            <a:pPr lvl="2">
              <a:lnSpc>
                <a:spcPct val="90000"/>
              </a:lnSpc>
            </a:pPr>
            <a:r>
              <a:rPr lang="nl-NL" sz="1400" dirty="0"/>
              <a:t>Snel aansluiten</a:t>
            </a:r>
          </a:p>
          <a:p>
            <a:pPr marL="274320" lvl="1" indent="0">
              <a:lnSpc>
                <a:spcPct val="90000"/>
              </a:lnSpc>
              <a:buNone/>
            </a:pPr>
            <a:endParaRPr lang="nl-NL" sz="1800" dirty="0"/>
          </a:p>
          <a:p>
            <a:pPr marL="548640" lvl="2" indent="0">
              <a:lnSpc>
                <a:spcPct val="90000"/>
              </a:lnSpc>
              <a:buNone/>
            </a:pPr>
            <a:endParaRPr lang="nl-NL" sz="1800" dirty="0"/>
          </a:p>
        </p:txBody>
      </p:sp>
      <p:sp>
        <p:nvSpPr>
          <p:cNvPr id="6" name="Tijdelijke aanduiding voor dianummer 5">
            <a:extLst>
              <a:ext uri="{FF2B5EF4-FFF2-40B4-BE49-F238E27FC236}">
                <a16:creationId xmlns:a16="http://schemas.microsoft.com/office/drawing/2014/main" id="{5338196A-BDE3-406B-9F69-08E3AFB1988E}"/>
              </a:ext>
            </a:extLst>
          </p:cNvPr>
          <p:cNvSpPr>
            <a:spLocks noGrp="1"/>
          </p:cNvSpPr>
          <p:nvPr>
            <p:ph type="sldNum" sz="quarter" idx="12"/>
          </p:nvPr>
        </p:nvSpPr>
        <p:spPr>
          <a:xfrm>
            <a:off x="7620000" y="13716"/>
            <a:ext cx="1066800" cy="246888"/>
          </a:xfrm>
        </p:spPr>
        <p:txBody>
          <a:bodyPr anchor="ctr">
            <a:normAutofit/>
          </a:bodyPr>
          <a:lstStyle/>
          <a:p>
            <a:pPr>
              <a:lnSpc>
                <a:spcPct val="90000"/>
              </a:lnSpc>
              <a:spcAft>
                <a:spcPts val="600"/>
              </a:spcAft>
            </a:pPr>
            <a:fld id="{C4472A07-7C15-44C2-813A-D1E387DBF6CC}" type="slidenum">
              <a:rPr lang="nl-NL" sz="1100" smtClean="0"/>
              <a:pPr>
                <a:lnSpc>
                  <a:spcPct val="90000"/>
                </a:lnSpc>
                <a:spcAft>
                  <a:spcPts val="600"/>
                </a:spcAft>
              </a:pPr>
              <a:t>15</a:t>
            </a:fld>
            <a:endParaRPr lang="nl-NL" sz="1100"/>
          </a:p>
        </p:txBody>
      </p:sp>
      <p:pic>
        <p:nvPicPr>
          <p:cNvPr id="5" name="Afbeelding 4">
            <a:extLst>
              <a:ext uri="{FF2B5EF4-FFF2-40B4-BE49-F238E27FC236}">
                <a16:creationId xmlns:a16="http://schemas.microsoft.com/office/drawing/2014/main" id="{CCD74E38-CAAC-EAF5-7867-30627D490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2" name="Tijdelijke aanduiding voor voettekst 3">
            <a:extLst>
              <a:ext uri="{FF2B5EF4-FFF2-40B4-BE49-F238E27FC236}">
                <a16:creationId xmlns:a16="http://schemas.microsoft.com/office/drawing/2014/main" id="{63A29F0C-97D4-46B4-26D6-29240CAE531B}"/>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Tree>
    <p:extLst>
      <p:ext uri="{BB962C8B-B14F-4D97-AF65-F5344CB8AC3E}">
        <p14:creationId xmlns:p14="http://schemas.microsoft.com/office/powerpoint/2010/main" val="1712226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1C013A5-AF9D-4AA7-81C7-02856A1E515C}"/>
              </a:ext>
            </a:extLst>
          </p:cNvPr>
          <p:cNvSpPr>
            <a:spLocks noGrp="1"/>
          </p:cNvSpPr>
          <p:nvPr>
            <p:ph type="title"/>
          </p:nvPr>
        </p:nvSpPr>
        <p:spPr>
          <a:xfrm>
            <a:off x="457200" y="400050"/>
            <a:ext cx="8229600" cy="742950"/>
          </a:xfrm>
        </p:spPr>
        <p:txBody>
          <a:bodyPr anchor="ctr">
            <a:normAutofit/>
          </a:bodyPr>
          <a:lstStyle/>
          <a:p>
            <a:r>
              <a:rPr lang="nl-NL" sz="2800" dirty="0"/>
              <a:t>Samenspel</a:t>
            </a:r>
          </a:p>
        </p:txBody>
      </p:sp>
      <p:sp>
        <p:nvSpPr>
          <p:cNvPr id="4" name="Tijdelijke aanduiding voor inhoud 3">
            <a:extLst>
              <a:ext uri="{FF2B5EF4-FFF2-40B4-BE49-F238E27FC236}">
                <a16:creationId xmlns:a16="http://schemas.microsoft.com/office/drawing/2014/main" id="{6347F588-4A16-952A-55AF-260595A26B19}"/>
              </a:ext>
            </a:extLst>
          </p:cNvPr>
          <p:cNvSpPr>
            <a:spLocks noGrp="1"/>
          </p:cNvSpPr>
          <p:nvPr>
            <p:ph sz="half" idx="2"/>
          </p:nvPr>
        </p:nvSpPr>
        <p:spPr>
          <a:xfrm>
            <a:off x="683568" y="1198751"/>
            <a:ext cx="7272808" cy="3538728"/>
          </a:xfrm>
        </p:spPr>
        <p:txBody>
          <a:bodyPr>
            <a:normAutofit lnSpcReduction="10000"/>
          </a:bodyPr>
          <a:lstStyle/>
          <a:p>
            <a:pPr algn="just">
              <a:spcBef>
                <a:spcPts val="500"/>
              </a:spcBef>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Bewoners blijven eigenaar van de IBA en zijn nog steeds verantwoordelijk voor het correcte gebruik van de IBA. </a:t>
            </a:r>
          </a:p>
          <a:p>
            <a:pPr algn="just">
              <a:spcBef>
                <a:spcPts val="500"/>
              </a:spcBef>
            </a:pPr>
            <a:r>
              <a:rPr lang="nl-NL" sz="1800" dirty="0">
                <a:latin typeface="Calibri" panose="020F0502020204030204" pitchFamily="34" charset="0"/>
                <a:ea typeface="Times New Roman" panose="02020603050405020304" pitchFamily="18" charset="0"/>
                <a:cs typeface="Times New Roman" panose="02020603050405020304" pitchFamily="18" charset="0"/>
              </a:rPr>
              <a:t>Bewoners wordt gevraagd </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toegang te bieden tot hun kavel en de IBA voor het benodigde onderhoud. </a:t>
            </a:r>
          </a:p>
          <a:p>
            <a:pPr algn="just">
              <a:spcBef>
                <a:spcPts val="500"/>
              </a:spcBef>
            </a:pPr>
            <a:r>
              <a:rPr lang="nl-NL" sz="1800" dirty="0">
                <a:effectLst/>
                <a:latin typeface="Calibri" panose="020F0502020204030204" pitchFamily="34" charset="0"/>
                <a:ea typeface="Calibri" panose="020F0502020204030204" pitchFamily="34" charset="0"/>
                <a:cs typeface="Times New Roman" panose="02020603050405020304" pitchFamily="18" charset="0"/>
              </a:rPr>
              <a:t>De gemeente zal voortaan door het waterschap aangesproken over het functioneren van de IBA.</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500"/>
              </a:spcBef>
            </a:pPr>
            <a:r>
              <a:rPr lang="nl-NL" sz="1800" dirty="0">
                <a:effectLst/>
                <a:latin typeface="Calibri" panose="020F0502020204030204" pitchFamily="34" charset="0"/>
                <a:ea typeface="Calibri" panose="020F0502020204030204" pitchFamily="34" charset="0"/>
                <a:cs typeface="Times New Roman" panose="02020603050405020304" pitchFamily="18" charset="0"/>
              </a:rPr>
              <a:t>Stel dat de eigenaar het beheer en onderhoud niet door de gemeente wil laten uitvoeren, dan richt het waterschap zich tot de eigenaar van de IBA. </a:t>
            </a:r>
          </a:p>
          <a:p>
            <a:pPr algn="just">
              <a:spcBef>
                <a:spcPts val="500"/>
              </a:spcBef>
            </a:pPr>
            <a:r>
              <a:rPr lang="nl-NL" sz="1800" dirty="0">
                <a:effectLst/>
                <a:latin typeface="Calibri" panose="020F0502020204030204" pitchFamily="34" charset="0"/>
                <a:ea typeface="Calibri" panose="020F0502020204030204" pitchFamily="34" charset="0"/>
                <a:cs typeface="Times New Roman" panose="02020603050405020304" pitchFamily="18" charset="0"/>
              </a:rPr>
              <a:t>De eigenaar dient dan zelf het beheer en onderhoud uit te (laten) voeren volgens de APK-IBA lijst. </a:t>
            </a:r>
          </a:p>
          <a:p>
            <a:pPr algn="just">
              <a:spcBef>
                <a:spcPts val="500"/>
              </a:spcBef>
            </a:pPr>
            <a:r>
              <a:rPr lang="nl-NL" sz="1800" dirty="0">
                <a:effectLst/>
                <a:latin typeface="Calibri" panose="020F0502020204030204" pitchFamily="34" charset="0"/>
                <a:ea typeface="Calibri" panose="020F0502020204030204" pitchFamily="34" charset="0"/>
                <a:cs typeface="Times New Roman" panose="02020603050405020304" pitchFamily="18" charset="0"/>
              </a:rPr>
              <a:t>Gebeurt dit niet dan ziet het waterschap toe op het functioneren van de installatie in overeenstemming met de voorgeschreven lozingseisen.</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lvl="1" indent="0">
              <a:lnSpc>
                <a:spcPct val="90000"/>
              </a:lnSpc>
              <a:buNone/>
            </a:pPr>
            <a:endParaRPr lang="nl-NL" sz="1800" dirty="0"/>
          </a:p>
          <a:p>
            <a:pPr marL="548640" lvl="2" indent="0">
              <a:lnSpc>
                <a:spcPct val="90000"/>
              </a:lnSpc>
              <a:buNone/>
            </a:pPr>
            <a:endParaRPr lang="nl-NL" sz="1800" dirty="0"/>
          </a:p>
        </p:txBody>
      </p:sp>
      <p:sp>
        <p:nvSpPr>
          <p:cNvPr id="6" name="Tijdelijke aanduiding voor dianummer 5">
            <a:extLst>
              <a:ext uri="{FF2B5EF4-FFF2-40B4-BE49-F238E27FC236}">
                <a16:creationId xmlns:a16="http://schemas.microsoft.com/office/drawing/2014/main" id="{5338196A-BDE3-406B-9F69-08E3AFB1988E}"/>
              </a:ext>
            </a:extLst>
          </p:cNvPr>
          <p:cNvSpPr>
            <a:spLocks noGrp="1"/>
          </p:cNvSpPr>
          <p:nvPr>
            <p:ph type="sldNum" sz="quarter" idx="12"/>
          </p:nvPr>
        </p:nvSpPr>
        <p:spPr>
          <a:xfrm>
            <a:off x="7620000" y="13716"/>
            <a:ext cx="1066800" cy="246888"/>
          </a:xfrm>
        </p:spPr>
        <p:txBody>
          <a:bodyPr anchor="ctr">
            <a:normAutofit/>
          </a:bodyPr>
          <a:lstStyle/>
          <a:p>
            <a:pPr>
              <a:lnSpc>
                <a:spcPct val="90000"/>
              </a:lnSpc>
              <a:spcAft>
                <a:spcPts val="600"/>
              </a:spcAft>
            </a:pPr>
            <a:fld id="{C4472A07-7C15-44C2-813A-D1E387DBF6CC}" type="slidenum">
              <a:rPr lang="nl-NL" sz="1100" smtClean="0"/>
              <a:pPr>
                <a:lnSpc>
                  <a:spcPct val="90000"/>
                </a:lnSpc>
                <a:spcAft>
                  <a:spcPts val="600"/>
                </a:spcAft>
              </a:pPr>
              <a:t>16</a:t>
            </a:fld>
            <a:endParaRPr lang="nl-NL" sz="1100"/>
          </a:p>
        </p:txBody>
      </p:sp>
      <p:pic>
        <p:nvPicPr>
          <p:cNvPr id="5" name="Afbeelding 4">
            <a:extLst>
              <a:ext uri="{FF2B5EF4-FFF2-40B4-BE49-F238E27FC236}">
                <a16:creationId xmlns:a16="http://schemas.microsoft.com/office/drawing/2014/main" id="{CCD74E38-CAAC-EAF5-7867-30627D490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2" name="Tijdelijke aanduiding voor voettekst 3">
            <a:extLst>
              <a:ext uri="{FF2B5EF4-FFF2-40B4-BE49-F238E27FC236}">
                <a16:creationId xmlns:a16="http://schemas.microsoft.com/office/drawing/2014/main" id="{63A29F0C-97D4-46B4-26D6-29240CAE531B}"/>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Tree>
    <p:extLst>
      <p:ext uri="{BB962C8B-B14F-4D97-AF65-F5344CB8AC3E}">
        <p14:creationId xmlns:p14="http://schemas.microsoft.com/office/powerpoint/2010/main" val="617492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1C013A5-AF9D-4AA7-81C7-02856A1E515C}"/>
              </a:ext>
            </a:extLst>
          </p:cNvPr>
          <p:cNvSpPr>
            <a:spLocks noGrp="1"/>
          </p:cNvSpPr>
          <p:nvPr>
            <p:ph type="title"/>
          </p:nvPr>
        </p:nvSpPr>
        <p:spPr>
          <a:xfrm>
            <a:off x="457200" y="400050"/>
            <a:ext cx="8229600" cy="742950"/>
          </a:xfrm>
        </p:spPr>
        <p:txBody>
          <a:bodyPr anchor="ctr">
            <a:normAutofit/>
          </a:bodyPr>
          <a:lstStyle/>
          <a:p>
            <a:r>
              <a:rPr lang="nl-NL" sz="2800" dirty="0"/>
              <a:t>Betrokkenheid Waterschap Zuiderzeeland</a:t>
            </a:r>
          </a:p>
        </p:txBody>
      </p:sp>
      <p:sp>
        <p:nvSpPr>
          <p:cNvPr id="4" name="Tijdelijke aanduiding voor inhoud 3">
            <a:extLst>
              <a:ext uri="{FF2B5EF4-FFF2-40B4-BE49-F238E27FC236}">
                <a16:creationId xmlns:a16="http://schemas.microsoft.com/office/drawing/2014/main" id="{6347F588-4A16-952A-55AF-260595A26B19}"/>
              </a:ext>
            </a:extLst>
          </p:cNvPr>
          <p:cNvSpPr>
            <a:spLocks noGrp="1"/>
          </p:cNvSpPr>
          <p:nvPr>
            <p:ph sz="half" idx="2"/>
          </p:nvPr>
        </p:nvSpPr>
        <p:spPr>
          <a:xfrm>
            <a:off x="683568" y="1198751"/>
            <a:ext cx="6275040" cy="3538728"/>
          </a:xfrm>
        </p:spPr>
        <p:txBody>
          <a:bodyPr>
            <a:normAutofit fontScale="47500" lnSpcReduction="20000"/>
          </a:bodyPr>
          <a:lstStyle/>
          <a:p>
            <a:pPr marL="0" indent="0" algn="just">
              <a:lnSpc>
                <a:spcPct val="115000"/>
              </a:lnSpc>
              <a:spcBef>
                <a:spcPts val="1500"/>
              </a:spcBef>
              <a:buNone/>
            </a:pPr>
            <a:r>
              <a:rPr lang="nl-NL" sz="1800" b="1" cap="all" spc="75" dirty="0">
                <a:solidFill>
                  <a:srgbClr val="1F3763"/>
                </a:solidFill>
                <a:effectLst/>
                <a:latin typeface="Calibri" panose="020F0502020204030204" pitchFamily="34" charset="0"/>
                <a:cs typeface="Times New Roman" panose="02020603050405020304" pitchFamily="18" charset="0"/>
              </a:rPr>
              <a:t>4.1 Aanleg Riool</a:t>
            </a:r>
          </a:p>
          <a:p>
            <a:pPr algn="just">
              <a:spcBef>
                <a:spcPts val="500"/>
              </a:spcBef>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Het waterschap heeft geen betrokkenheid bij de realisatie van het riool langs de hoofdwegen en kavelwegen in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Oosterwold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deelgebied 1A. Het waterschap dient. er in het kader van haar zuiveringstaak in afstemming met de gemeente zorg voor te dragen dat over drie jaar de nieuwe transportleiding van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Oosterwold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/Nobelhorst naar de AWZI Almere is gerealiseerd. Anders biedt het waterschap onvoldoende capaciteit voor de overname van het door de gemeente verzamelde afvalwater.</a:t>
            </a:r>
          </a:p>
          <a:p>
            <a:pPr algn="just">
              <a:spcBef>
                <a:spcPts val="500"/>
              </a:spcBef>
            </a:pPr>
            <a:r>
              <a:rPr lang="nl-NL" sz="1800" dirty="0">
                <a:latin typeface="Calibri" panose="020F0502020204030204" pitchFamily="34" charset="0"/>
                <a:ea typeface="Times New Roman" panose="02020603050405020304" pitchFamily="18" charset="0"/>
                <a:cs typeface="Times New Roman" panose="02020603050405020304" pitchFamily="18" charset="0"/>
              </a:rPr>
              <a:t>Na het opleveren van het riool mag er niet meer worden geloosd vanuit de IBA dit volgt uit het Besluit lozingen afvalwater. Daarvoor wordt in overleg met het waterschap een overgangsperiode bepaald.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15000"/>
              </a:lnSpc>
              <a:spcBef>
                <a:spcPts val="1500"/>
              </a:spcBef>
              <a:buNone/>
            </a:pPr>
            <a:r>
              <a:rPr lang="nl-NL" sz="1800" b="1" cap="all" spc="75" dirty="0">
                <a:solidFill>
                  <a:srgbClr val="1F3763"/>
                </a:solidFill>
                <a:effectLst/>
                <a:latin typeface="Calibri" panose="020F0502020204030204" pitchFamily="34" charset="0"/>
                <a:cs typeface="Times New Roman" panose="02020603050405020304" pitchFamily="18" charset="0"/>
              </a:rPr>
              <a:t>4.2 Tijdelijke voorzieningen</a:t>
            </a:r>
          </a:p>
          <a:p>
            <a:pPr algn="just">
              <a:spcBef>
                <a:spcPts val="500"/>
              </a:spcBef>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Bij de plaatsing van de tijdelijke putten in het gebied wordt het waterschap niet betrokken. Wel is het waterschap over de plaatsing van deze tijdelijke voorziening ingelicht en samenhangend daarmee gestopt met het afgeven van maatwerkbeschikkingen voor lozingen op het oppervlaktewater in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Oosterwold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lgn="just">
              <a:spcBef>
                <a:spcPts val="500"/>
              </a:spcBef>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Samen met de gemeente realiseert het waterschap in 2023 de decentrale zuivering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Oosterwold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Dit is mede mogelijk gemaakt door een subsidie van het Waterlab Flevoland. De zuivering gaat het water van 800 woningen in deelgebied 1B zuiveren tot KRW-waarden, ook worden medicijnresten verwijderd. De installatie wordt gerealiseerd voor een periode van zeven jaar. Tot het moment dat de nieuwe transportleiding naar de AWZI Almere is gerealiseerd (2-3 jaar) valt de installatie onder de gemeentelijke zorgplicht (Artikel 10.33, lid 2 Wet milieubeheer), daarna neemt het waterschap de wettelijke zorgplicht over. </a:t>
            </a:r>
          </a:p>
          <a:p>
            <a:pPr marL="0" indent="0">
              <a:lnSpc>
                <a:spcPct val="115000"/>
              </a:lnSpc>
              <a:spcBef>
                <a:spcPts val="1500"/>
              </a:spcBef>
              <a:buNone/>
            </a:pPr>
            <a:r>
              <a:rPr lang="nl-NL" sz="1800" b="1" cap="all" spc="75" dirty="0">
                <a:solidFill>
                  <a:srgbClr val="1F3763"/>
                </a:solidFill>
                <a:effectLst/>
                <a:latin typeface="Calibri" panose="020F0502020204030204" pitchFamily="34" charset="0"/>
                <a:cs typeface="Times New Roman" panose="02020603050405020304" pitchFamily="18" charset="0"/>
              </a:rPr>
              <a:t>4.3 beheer en onderhoud IBA’s en </a:t>
            </a:r>
            <a:r>
              <a:rPr lang="nl-NL" sz="1800" b="1" cap="all" spc="75" dirty="0" err="1">
                <a:solidFill>
                  <a:srgbClr val="1F3763"/>
                </a:solidFill>
                <a:effectLst/>
                <a:latin typeface="Calibri" panose="020F0502020204030204" pitchFamily="34" charset="0"/>
                <a:cs typeface="Times New Roman" panose="02020603050405020304" pitchFamily="18" charset="0"/>
              </a:rPr>
              <a:t>CBA’s</a:t>
            </a:r>
            <a:endParaRPr lang="nl-NL" sz="1800" b="1" cap="all" spc="75" dirty="0">
              <a:solidFill>
                <a:srgbClr val="1F3763"/>
              </a:solidFill>
              <a:effectLst/>
              <a:latin typeface="Calibri" panose="020F0502020204030204" pitchFamily="34" charset="0"/>
              <a:cs typeface="Times New Roman" panose="02020603050405020304" pitchFamily="18" charset="0"/>
            </a:endParaRPr>
          </a:p>
          <a:p>
            <a:pPr algn="just">
              <a:spcBef>
                <a:spcPts val="500"/>
              </a:spcBef>
            </a:pPr>
            <a:r>
              <a:rPr lang="nl-NL" sz="1800" dirty="0">
                <a:effectLst/>
                <a:latin typeface="Calibri" panose="020F0502020204030204" pitchFamily="34" charset="0"/>
                <a:ea typeface="Times New Roman" panose="02020603050405020304" pitchFamily="18" charset="0"/>
                <a:cs typeface="Calibri" panose="020F0502020204030204" pitchFamily="34" charset="0"/>
              </a:rPr>
              <a:t>De gemeente en waterschap hebben gezamenlijk gekozen voor de BRL K14035 als uitgangspunt voor het beheer en onderhoud van de categorie 1 en 2 zuiveringen. Deze zal gezamenlijk worden uitgewerkt tot de APK-IBA lijst die als voorschrift zal gelden voor het beheer en onderhoud van de IBA’s en </a:t>
            </a:r>
            <a:r>
              <a:rPr lang="nl-NL" sz="1800" dirty="0" err="1">
                <a:effectLst/>
                <a:latin typeface="Calibri" panose="020F0502020204030204" pitchFamily="34" charset="0"/>
                <a:ea typeface="Times New Roman" panose="02020603050405020304" pitchFamily="18" charset="0"/>
                <a:cs typeface="Calibri" panose="020F0502020204030204" pitchFamily="34" charset="0"/>
              </a:rPr>
              <a:t>CBA’s</a:t>
            </a:r>
            <a:r>
              <a:rPr lang="nl-NL" sz="1800" dirty="0">
                <a:effectLst/>
                <a:latin typeface="Calibri" panose="020F0502020204030204" pitchFamily="34" charset="0"/>
                <a:ea typeface="Times New Roman" panose="02020603050405020304" pitchFamily="18" charset="0"/>
                <a:cs typeface="Calibri" panose="020F0502020204030204" pitchFamily="34" charset="0"/>
              </a:rPr>
              <a:t> in </a:t>
            </a:r>
            <a:r>
              <a:rPr lang="nl-NL" sz="1800" dirty="0" err="1">
                <a:effectLst/>
                <a:latin typeface="Calibri" panose="020F0502020204030204" pitchFamily="34" charset="0"/>
                <a:ea typeface="Times New Roman" panose="02020603050405020304" pitchFamily="18" charset="0"/>
                <a:cs typeface="Calibri" panose="020F0502020204030204" pitchFamily="34" charset="0"/>
              </a:rPr>
              <a:t>Oosterwold</a:t>
            </a:r>
            <a:r>
              <a:rPr lang="nl-NL" sz="1800" dirty="0">
                <a:effectLst/>
                <a:latin typeface="Calibri" panose="020F0502020204030204" pitchFamily="34" charset="0"/>
                <a:ea typeface="Times New Roman" panose="02020603050405020304" pitchFamily="18" charset="0"/>
                <a:cs typeface="Calibri" panose="020F0502020204030204" pitchFamily="34" charset="0"/>
              </a:rPr>
              <a:t> Het waterschap wordt daarnaast ook betrokken in de verdere vormgeving van de te aanbesteden opdracht en de selectie van de partij waar aan de opdracht wordt gegund.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74320" lvl="1" indent="0">
              <a:lnSpc>
                <a:spcPct val="90000"/>
              </a:lnSpc>
              <a:buNone/>
            </a:pPr>
            <a:endParaRPr lang="nl-NL" sz="1800" dirty="0"/>
          </a:p>
          <a:p>
            <a:pPr marL="548640" lvl="2" indent="0">
              <a:lnSpc>
                <a:spcPct val="90000"/>
              </a:lnSpc>
              <a:buNone/>
            </a:pPr>
            <a:endParaRPr lang="nl-NL" sz="1800" dirty="0"/>
          </a:p>
        </p:txBody>
      </p:sp>
      <p:sp>
        <p:nvSpPr>
          <p:cNvPr id="6" name="Tijdelijke aanduiding voor dianummer 5">
            <a:extLst>
              <a:ext uri="{FF2B5EF4-FFF2-40B4-BE49-F238E27FC236}">
                <a16:creationId xmlns:a16="http://schemas.microsoft.com/office/drawing/2014/main" id="{5338196A-BDE3-406B-9F69-08E3AFB1988E}"/>
              </a:ext>
            </a:extLst>
          </p:cNvPr>
          <p:cNvSpPr>
            <a:spLocks noGrp="1"/>
          </p:cNvSpPr>
          <p:nvPr>
            <p:ph type="sldNum" sz="quarter" idx="12"/>
          </p:nvPr>
        </p:nvSpPr>
        <p:spPr>
          <a:xfrm>
            <a:off x="7620000" y="13716"/>
            <a:ext cx="1066800" cy="246888"/>
          </a:xfrm>
        </p:spPr>
        <p:txBody>
          <a:bodyPr anchor="ctr">
            <a:normAutofit/>
          </a:bodyPr>
          <a:lstStyle/>
          <a:p>
            <a:pPr>
              <a:lnSpc>
                <a:spcPct val="90000"/>
              </a:lnSpc>
              <a:spcAft>
                <a:spcPts val="600"/>
              </a:spcAft>
            </a:pPr>
            <a:fld id="{C4472A07-7C15-44C2-813A-D1E387DBF6CC}" type="slidenum">
              <a:rPr lang="nl-NL" sz="1100" smtClean="0"/>
              <a:pPr>
                <a:lnSpc>
                  <a:spcPct val="90000"/>
                </a:lnSpc>
                <a:spcAft>
                  <a:spcPts val="600"/>
                </a:spcAft>
              </a:pPr>
              <a:t>17</a:t>
            </a:fld>
            <a:endParaRPr lang="nl-NL" sz="1100"/>
          </a:p>
        </p:txBody>
      </p:sp>
      <p:pic>
        <p:nvPicPr>
          <p:cNvPr id="5" name="Afbeelding 4">
            <a:extLst>
              <a:ext uri="{FF2B5EF4-FFF2-40B4-BE49-F238E27FC236}">
                <a16:creationId xmlns:a16="http://schemas.microsoft.com/office/drawing/2014/main" id="{CCD74E38-CAAC-EAF5-7867-30627D490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2" name="Tijdelijke aanduiding voor voettekst 3">
            <a:extLst>
              <a:ext uri="{FF2B5EF4-FFF2-40B4-BE49-F238E27FC236}">
                <a16:creationId xmlns:a16="http://schemas.microsoft.com/office/drawing/2014/main" id="{63A29F0C-97D4-46B4-26D6-29240CAE531B}"/>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Tree>
    <p:extLst>
      <p:ext uri="{BB962C8B-B14F-4D97-AF65-F5344CB8AC3E}">
        <p14:creationId xmlns:p14="http://schemas.microsoft.com/office/powerpoint/2010/main" val="3817447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1C013A5-AF9D-4AA7-81C7-02856A1E515C}"/>
              </a:ext>
            </a:extLst>
          </p:cNvPr>
          <p:cNvSpPr>
            <a:spLocks noGrp="1"/>
          </p:cNvSpPr>
          <p:nvPr>
            <p:ph type="title"/>
          </p:nvPr>
        </p:nvSpPr>
        <p:spPr>
          <a:xfrm>
            <a:off x="457200" y="400050"/>
            <a:ext cx="8229600" cy="742950"/>
          </a:xfrm>
        </p:spPr>
        <p:txBody>
          <a:bodyPr anchor="ctr">
            <a:normAutofit/>
          </a:bodyPr>
          <a:lstStyle/>
          <a:p>
            <a:r>
              <a:rPr lang="nl-NL" sz="2800" dirty="0"/>
              <a:t>Communicatie</a:t>
            </a:r>
          </a:p>
        </p:txBody>
      </p:sp>
      <p:sp>
        <p:nvSpPr>
          <p:cNvPr id="6" name="Tijdelijke aanduiding voor dianummer 5">
            <a:extLst>
              <a:ext uri="{FF2B5EF4-FFF2-40B4-BE49-F238E27FC236}">
                <a16:creationId xmlns:a16="http://schemas.microsoft.com/office/drawing/2014/main" id="{5338196A-BDE3-406B-9F69-08E3AFB1988E}"/>
              </a:ext>
            </a:extLst>
          </p:cNvPr>
          <p:cNvSpPr>
            <a:spLocks noGrp="1"/>
          </p:cNvSpPr>
          <p:nvPr>
            <p:ph type="sldNum" sz="quarter" idx="12"/>
          </p:nvPr>
        </p:nvSpPr>
        <p:spPr>
          <a:xfrm>
            <a:off x="7620000" y="13716"/>
            <a:ext cx="1066800" cy="246888"/>
          </a:xfrm>
        </p:spPr>
        <p:txBody>
          <a:bodyPr anchor="ctr">
            <a:normAutofit/>
          </a:bodyPr>
          <a:lstStyle/>
          <a:p>
            <a:pPr>
              <a:lnSpc>
                <a:spcPct val="90000"/>
              </a:lnSpc>
              <a:spcAft>
                <a:spcPts val="600"/>
              </a:spcAft>
            </a:pPr>
            <a:fld id="{C4472A07-7C15-44C2-813A-D1E387DBF6CC}" type="slidenum">
              <a:rPr lang="nl-NL" sz="1100" smtClean="0"/>
              <a:pPr>
                <a:lnSpc>
                  <a:spcPct val="90000"/>
                </a:lnSpc>
                <a:spcAft>
                  <a:spcPts val="600"/>
                </a:spcAft>
              </a:pPr>
              <a:t>18</a:t>
            </a:fld>
            <a:endParaRPr lang="nl-NL" sz="1100"/>
          </a:p>
        </p:txBody>
      </p:sp>
      <p:pic>
        <p:nvPicPr>
          <p:cNvPr id="5" name="Afbeelding 4">
            <a:extLst>
              <a:ext uri="{FF2B5EF4-FFF2-40B4-BE49-F238E27FC236}">
                <a16:creationId xmlns:a16="http://schemas.microsoft.com/office/drawing/2014/main" id="{CCD74E38-CAAC-EAF5-7867-30627D490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16" name="Tijdelijke aanduiding voor voettekst 3">
            <a:extLst>
              <a:ext uri="{FF2B5EF4-FFF2-40B4-BE49-F238E27FC236}">
                <a16:creationId xmlns:a16="http://schemas.microsoft.com/office/drawing/2014/main" id="{AB1AC0A0-51F0-EED0-4E54-66C52A760516}"/>
              </a:ext>
            </a:extLst>
          </p:cNvPr>
          <p:cNvSpPr>
            <a:spLocks noGrp="1"/>
          </p:cNvSpPr>
          <p:nvPr>
            <p:ph type="ftr" sz="quarter" idx="11"/>
          </p:nvPr>
        </p:nvSpPr>
        <p:spPr>
          <a:xfrm>
            <a:off x="2411760" y="20606"/>
            <a:ext cx="4114800" cy="246888"/>
          </a:xfrm>
        </p:spPr>
        <p:txBody>
          <a:bodyPr/>
          <a:lstStyle/>
          <a:p>
            <a:r>
              <a:rPr lang="nl-NL" dirty="0"/>
              <a:t>Toelichting aanpassingen PvA IBT 09022023</a:t>
            </a:r>
          </a:p>
        </p:txBody>
      </p:sp>
      <p:graphicFrame>
        <p:nvGraphicFramePr>
          <p:cNvPr id="8" name="Tijdelijke aanduiding voor inhoud 11">
            <a:extLst>
              <a:ext uri="{FF2B5EF4-FFF2-40B4-BE49-F238E27FC236}">
                <a16:creationId xmlns:a16="http://schemas.microsoft.com/office/drawing/2014/main" id="{7F3BB12A-63BE-08F3-0220-1C601469C37A}"/>
              </a:ext>
            </a:extLst>
          </p:cNvPr>
          <p:cNvGraphicFramePr>
            <a:graphicFrameLocks/>
          </p:cNvGraphicFramePr>
          <p:nvPr>
            <p:extLst>
              <p:ext uri="{D42A27DB-BD31-4B8C-83A1-F6EECF244321}">
                <p14:modId xmlns:p14="http://schemas.microsoft.com/office/powerpoint/2010/main" val="1844853239"/>
              </p:ext>
            </p:extLst>
          </p:nvPr>
        </p:nvGraphicFramePr>
        <p:xfrm>
          <a:off x="611560" y="1059582"/>
          <a:ext cx="4038600" cy="3538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kstballon: rechthoek met afgeronde hoeken 13">
            <a:extLst>
              <a:ext uri="{FF2B5EF4-FFF2-40B4-BE49-F238E27FC236}">
                <a16:creationId xmlns:a16="http://schemas.microsoft.com/office/drawing/2014/main" id="{7C3537A3-635A-DA56-4D5C-273C44818965}"/>
              </a:ext>
            </a:extLst>
          </p:cNvPr>
          <p:cNvSpPr/>
          <p:nvPr/>
        </p:nvSpPr>
        <p:spPr>
          <a:xfrm>
            <a:off x="5707340" y="3171054"/>
            <a:ext cx="2450976" cy="1381838"/>
          </a:xfrm>
          <a:prstGeom prst="wedgeRoundRectCallout">
            <a:avLst>
              <a:gd name="adj1" fmla="val -25186"/>
              <a:gd name="adj2" fmla="val -68191"/>
              <a:gd name="adj3" fmla="val 16667"/>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CB20FFD8-2CC2-6120-FE95-1626CF3F115B}"/>
              </a:ext>
            </a:extLst>
          </p:cNvPr>
          <p:cNvSpPr txBox="1"/>
          <p:nvPr/>
        </p:nvSpPr>
        <p:spPr>
          <a:xfrm>
            <a:off x="5940152" y="3261808"/>
            <a:ext cx="1800200" cy="1200329"/>
          </a:xfrm>
          <a:prstGeom prst="rect">
            <a:avLst/>
          </a:prstGeom>
          <a:noFill/>
        </p:spPr>
        <p:txBody>
          <a:bodyPr wrap="square" rtlCol="0">
            <a:spAutoFit/>
          </a:bodyPr>
          <a:lstStyle/>
          <a:p>
            <a:r>
              <a:rPr lang="nl-NL" sz="1800" dirty="0">
                <a:solidFill>
                  <a:schemeClr val="accent6">
                    <a:lumMod val="50000"/>
                  </a:schemeClr>
                </a:solidFill>
                <a:latin typeface="DIN-Regular"/>
              </a:rPr>
              <a:t>Wat verwacht de gemeente van de bewoners en initiatiefnemers?</a:t>
            </a:r>
            <a:endParaRPr lang="nl-NL" dirty="0">
              <a:solidFill>
                <a:schemeClr val="accent6">
                  <a:lumMod val="50000"/>
                </a:schemeClr>
              </a:solidFill>
            </a:endParaRPr>
          </a:p>
        </p:txBody>
      </p:sp>
      <p:sp>
        <p:nvSpPr>
          <p:cNvPr id="17" name="Tekstballon: rechthoek met afgeronde hoeken 16">
            <a:extLst>
              <a:ext uri="{FF2B5EF4-FFF2-40B4-BE49-F238E27FC236}">
                <a16:creationId xmlns:a16="http://schemas.microsoft.com/office/drawing/2014/main" id="{B5D332A7-7B77-7949-A65A-8A9A0A2B7789}"/>
              </a:ext>
            </a:extLst>
          </p:cNvPr>
          <p:cNvSpPr/>
          <p:nvPr/>
        </p:nvSpPr>
        <p:spPr>
          <a:xfrm>
            <a:off x="5076056" y="771550"/>
            <a:ext cx="2520280" cy="1405825"/>
          </a:xfrm>
          <a:prstGeom prst="wedgeRoundRectCallout">
            <a:avLst>
              <a:gd name="adj1" fmla="val -10362"/>
              <a:gd name="adj2" fmla="val 70260"/>
              <a:gd name="adj3" fmla="val 16667"/>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F7E01E27-0A06-3414-8C6A-2303AA02783D}"/>
              </a:ext>
            </a:extLst>
          </p:cNvPr>
          <p:cNvSpPr txBox="1"/>
          <p:nvPr/>
        </p:nvSpPr>
        <p:spPr>
          <a:xfrm>
            <a:off x="5436096" y="864404"/>
            <a:ext cx="1800200" cy="1200329"/>
          </a:xfrm>
          <a:prstGeom prst="rect">
            <a:avLst/>
          </a:prstGeom>
          <a:noFill/>
        </p:spPr>
        <p:txBody>
          <a:bodyPr wrap="square" rtlCol="0">
            <a:spAutoFit/>
          </a:bodyPr>
          <a:lstStyle/>
          <a:p>
            <a:r>
              <a:rPr lang="nl-NL" sz="1800" dirty="0">
                <a:solidFill>
                  <a:schemeClr val="accent4"/>
                </a:solidFill>
                <a:latin typeface="DIN-Regular"/>
              </a:rPr>
              <a:t>Wat mogen de bewoners van de gemeente verwachten?</a:t>
            </a:r>
            <a:endParaRPr lang="nl-NL" dirty="0">
              <a:solidFill>
                <a:schemeClr val="accent4"/>
              </a:solidFill>
            </a:endParaRPr>
          </a:p>
        </p:txBody>
      </p:sp>
    </p:spTree>
    <p:extLst>
      <p:ext uri="{BB962C8B-B14F-4D97-AF65-F5344CB8AC3E}">
        <p14:creationId xmlns:p14="http://schemas.microsoft.com/office/powerpoint/2010/main" val="3152632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1C013A5-AF9D-4AA7-81C7-02856A1E515C}"/>
              </a:ext>
            </a:extLst>
          </p:cNvPr>
          <p:cNvSpPr>
            <a:spLocks noGrp="1"/>
          </p:cNvSpPr>
          <p:nvPr>
            <p:ph type="title"/>
          </p:nvPr>
        </p:nvSpPr>
        <p:spPr>
          <a:xfrm>
            <a:off x="457200" y="400050"/>
            <a:ext cx="8229600" cy="742950"/>
          </a:xfrm>
        </p:spPr>
        <p:txBody>
          <a:bodyPr anchor="ctr">
            <a:normAutofit/>
          </a:bodyPr>
          <a:lstStyle/>
          <a:p>
            <a:r>
              <a:rPr lang="nl-NL" sz="2800" dirty="0"/>
              <a:t>Calamiteiten</a:t>
            </a:r>
          </a:p>
        </p:txBody>
      </p:sp>
      <p:sp>
        <p:nvSpPr>
          <p:cNvPr id="6" name="Tijdelijke aanduiding voor dianummer 5">
            <a:extLst>
              <a:ext uri="{FF2B5EF4-FFF2-40B4-BE49-F238E27FC236}">
                <a16:creationId xmlns:a16="http://schemas.microsoft.com/office/drawing/2014/main" id="{5338196A-BDE3-406B-9F69-08E3AFB1988E}"/>
              </a:ext>
            </a:extLst>
          </p:cNvPr>
          <p:cNvSpPr>
            <a:spLocks noGrp="1"/>
          </p:cNvSpPr>
          <p:nvPr>
            <p:ph type="sldNum" sz="quarter" idx="12"/>
          </p:nvPr>
        </p:nvSpPr>
        <p:spPr>
          <a:xfrm>
            <a:off x="7620000" y="13716"/>
            <a:ext cx="1066800" cy="246888"/>
          </a:xfrm>
        </p:spPr>
        <p:txBody>
          <a:bodyPr anchor="ctr">
            <a:normAutofit/>
          </a:bodyPr>
          <a:lstStyle/>
          <a:p>
            <a:pPr>
              <a:lnSpc>
                <a:spcPct val="90000"/>
              </a:lnSpc>
              <a:spcAft>
                <a:spcPts val="600"/>
              </a:spcAft>
            </a:pPr>
            <a:fld id="{C4472A07-7C15-44C2-813A-D1E387DBF6CC}" type="slidenum">
              <a:rPr lang="nl-NL" sz="1100" smtClean="0"/>
              <a:pPr>
                <a:lnSpc>
                  <a:spcPct val="90000"/>
                </a:lnSpc>
                <a:spcAft>
                  <a:spcPts val="600"/>
                </a:spcAft>
              </a:pPr>
              <a:t>19</a:t>
            </a:fld>
            <a:endParaRPr lang="nl-NL" sz="1100"/>
          </a:p>
        </p:txBody>
      </p:sp>
      <p:pic>
        <p:nvPicPr>
          <p:cNvPr id="5" name="Afbeelding 4">
            <a:extLst>
              <a:ext uri="{FF2B5EF4-FFF2-40B4-BE49-F238E27FC236}">
                <a16:creationId xmlns:a16="http://schemas.microsoft.com/office/drawing/2014/main" id="{CCD74E38-CAAC-EAF5-7867-30627D490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2" name="Tijdelijke aanduiding voor voettekst 3">
            <a:extLst>
              <a:ext uri="{FF2B5EF4-FFF2-40B4-BE49-F238E27FC236}">
                <a16:creationId xmlns:a16="http://schemas.microsoft.com/office/drawing/2014/main" id="{63A29F0C-97D4-46B4-26D6-29240CAE531B}"/>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
        <p:nvSpPr>
          <p:cNvPr id="9" name="Tekstvak 8">
            <a:extLst>
              <a:ext uri="{FF2B5EF4-FFF2-40B4-BE49-F238E27FC236}">
                <a16:creationId xmlns:a16="http://schemas.microsoft.com/office/drawing/2014/main" id="{3CD188C1-F551-2CE9-80E9-68584CAFB6F4}"/>
              </a:ext>
            </a:extLst>
          </p:cNvPr>
          <p:cNvSpPr txBox="1"/>
          <p:nvPr/>
        </p:nvSpPr>
        <p:spPr>
          <a:xfrm>
            <a:off x="447650" y="985646"/>
            <a:ext cx="6534472" cy="1200329"/>
          </a:xfrm>
          <a:prstGeom prst="rect">
            <a:avLst/>
          </a:prstGeom>
          <a:noFill/>
        </p:spPr>
        <p:txBody>
          <a:bodyPr wrap="square">
            <a:spAutoFit/>
          </a:bodyPr>
          <a:lstStyle/>
          <a:p>
            <a:pPr algn="just">
              <a:spcBef>
                <a:spcPts val="500"/>
              </a:spcBef>
            </a:pPr>
            <a:r>
              <a:rPr lang="nl-NL" sz="1800" dirty="0">
                <a:solidFill>
                  <a:srgbClr val="000000"/>
                </a:solidFill>
                <a:effectLst/>
                <a:latin typeface="Calibri" panose="020F0502020204030204" pitchFamily="34" charset="0"/>
                <a:ea typeface="Calibri" panose="020F0502020204030204" pitchFamily="34" charset="0"/>
              </a:rPr>
              <a:t>In het geval van calamiteiten wordt er binnen 24 uur door gemeente en waterschap, in afstemming, actie ondernomen. Het oppakken en afwikkelen van calamiteiten verloopt via de bestaande calamiteitenorganisatie van gemeente en waterschap.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29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48DD4-3034-465C-AAF9-7045AEDCB095}"/>
              </a:ext>
            </a:extLst>
          </p:cNvPr>
          <p:cNvSpPr>
            <a:spLocks noGrp="1"/>
          </p:cNvSpPr>
          <p:nvPr>
            <p:ph type="title"/>
          </p:nvPr>
        </p:nvSpPr>
        <p:spPr/>
        <p:txBody>
          <a:bodyPr/>
          <a:lstStyle/>
          <a:p>
            <a:r>
              <a:rPr lang="nl-NL" dirty="0"/>
              <a:t>Inhoud van deze presentatie</a:t>
            </a:r>
          </a:p>
        </p:txBody>
      </p:sp>
      <p:sp>
        <p:nvSpPr>
          <p:cNvPr id="3" name="Tijdelijke aanduiding voor inhoud 2">
            <a:extLst>
              <a:ext uri="{FF2B5EF4-FFF2-40B4-BE49-F238E27FC236}">
                <a16:creationId xmlns:a16="http://schemas.microsoft.com/office/drawing/2014/main" id="{56065020-EE3D-455E-B7FF-7407724F1C04}"/>
              </a:ext>
            </a:extLst>
          </p:cNvPr>
          <p:cNvSpPr>
            <a:spLocks noGrp="1"/>
          </p:cNvSpPr>
          <p:nvPr>
            <p:ph idx="1"/>
          </p:nvPr>
        </p:nvSpPr>
        <p:spPr/>
        <p:txBody>
          <a:bodyPr vert="horz" lIns="91440" tIns="45720" rIns="91440" bIns="45720" rtlCol="0" anchor="t">
            <a:normAutofit/>
          </a:bodyPr>
          <a:lstStyle/>
          <a:p>
            <a:pPr algn="l"/>
            <a:endParaRPr lang="nl-NL" sz="1800" b="0" i="0" u="none" strike="noStrike" baseline="0" dirty="0">
              <a:solidFill>
                <a:srgbClr val="000000"/>
              </a:solidFill>
              <a:latin typeface="Calibri" panose="020F0502020204030204" pitchFamily="34" charset="0"/>
            </a:endParaRPr>
          </a:p>
          <a:p>
            <a:r>
              <a:rPr lang="nl-NL" sz="1800" b="0" i="0" u="none" strike="noStrike" baseline="0" dirty="0">
                <a:solidFill>
                  <a:srgbClr val="000000"/>
                </a:solidFill>
                <a:latin typeface="Calibri" panose="020F0502020204030204" pitchFamily="34" charset="0"/>
              </a:rPr>
              <a:t>Proces</a:t>
            </a:r>
          </a:p>
          <a:p>
            <a:r>
              <a:rPr lang="nl-NL" sz="1800" dirty="0">
                <a:solidFill>
                  <a:srgbClr val="000000"/>
                </a:solidFill>
                <a:latin typeface="Calibri"/>
                <a:cs typeface="Calibri"/>
              </a:rPr>
              <a:t>Antwoord op 8 vragen van de provincie</a:t>
            </a:r>
          </a:p>
          <a:p>
            <a:r>
              <a:rPr lang="nl-NL" sz="1800" dirty="0">
                <a:solidFill>
                  <a:srgbClr val="000000"/>
                </a:solidFill>
                <a:latin typeface="Calibri" panose="020F0502020204030204" pitchFamily="34" charset="0"/>
              </a:rPr>
              <a:t>Plan van aanpak in een oogopslag</a:t>
            </a:r>
          </a:p>
          <a:p>
            <a:r>
              <a:rPr lang="nl-NL" sz="1800" dirty="0">
                <a:solidFill>
                  <a:srgbClr val="000000"/>
                </a:solidFill>
                <a:latin typeface="Calibri" panose="020F0502020204030204" pitchFamily="34" charset="0"/>
              </a:rPr>
              <a:t>Preview</a:t>
            </a:r>
          </a:p>
          <a:p>
            <a:r>
              <a:rPr lang="nl-NL" sz="1800" dirty="0">
                <a:solidFill>
                  <a:srgbClr val="000000"/>
                </a:solidFill>
                <a:latin typeface="Calibri"/>
                <a:cs typeface="Calibri"/>
              </a:rPr>
              <a:t>Antwoorden</a:t>
            </a:r>
            <a:endParaRPr lang="nl-NL" sz="1800" dirty="0">
              <a:solidFill>
                <a:srgbClr val="000000"/>
              </a:solidFill>
              <a:latin typeface="Calibri" panose="020F0502020204030204" pitchFamily="34" charset="0"/>
              <a:cs typeface="Calibri"/>
            </a:endParaRPr>
          </a:p>
        </p:txBody>
      </p:sp>
      <p:sp>
        <p:nvSpPr>
          <p:cNvPr id="4" name="Tijdelijke aanduiding voor voettekst 3">
            <a:extLst>
              <a:ext uri="{FF2B5EF4-FFF2-40B4-BE49-F238E27FC236}">
                <a16:creationId xmlns:a16="http://schemas.microsoft.com/office/drawing/2014/main" id="{0BD0900E-4DE0-4841-897F-26CFE7661775}"/>
              </a:ext>
            </a:extLst>
          </p:cNvPr>
          <p:cNvSpPr>
            <a:spLocks noGrp="1"/>
          </p:cNvSpPr>
          <p:nvPr>
            <p:ph type="ftr" sz="quarter" idx="11"/>
          </p:nvPr>
        </p:nvSpPr>
        <p:spPr>
          <a:xfrm>
            <a:off x="2411760" y="-13780"/>
            <a:ext cx="4114800" cy="246888"/>
          </a:xfrm>
        </p:spPr>
        <p:txBody>
          <a:bodyPr/>
          <a:lstStyle/>
          <a:p>
            <a:r>
              <a:rPr lang="nl-NL" dirty="0"/>
              <a:t>Toelichting PvA IBT 160323</a:t>
            </a:r>
          </a:p>
        </p:txBody>
      </p:sp>
      <p:sp>
        <p:nvSpPr>
          <p:cNvPr id="5" name="Tijdelijke aanduiding voor dianummer 4">
            <a:extLst>
              <a:ext uri="{FF2B5EF4-FFF2-40B4-BE49-F238E27FC236}">
                <a16:creationId xmlns:a16="http://schemas.microsoft.com/office/drawing/2014/main" id="{07714154-2665-4336-991D-FB19D8437C7A}"/>
              </a:ext>
            </a:extLst>
          </p:cNvPr>
          <p:cNvSpPr>
            <a:spLocks noGrp="1"/>
          </p:cNvSpPr>
          <p:nvPr>
            <p:ph type="sldNum" sz="quarter" idx="12"/>
          </p:nvPr>
        </p:nvSpPr>
        <p:spPr/>
        <p:txBody>
          <a:bodyPr/>
          <a:lstStyle/>
          <a:p>
            <a:fld id="{C4472A07-7C15-44C2-813A-D1E387DBF6CC}" type="slidenum">
              <a:rPr lang="nl-NL" smtClean="0"/>
              <a:t>2</a:t>
            </a:fld>
            <a:endParaRPr lang="nl-NL"/>
          </a:p>
        </p:txBody>
      </p:sp>
      <p:pic>
        <p:nvPicPr>
          <p:cNvPr id="7" name="Afbeelding 6">
            <a:extLst>
              <a:ext uri="{FF2B5EF4-FFF2-40B4-BE49-F238E27FC236}">
                <a16:creationId xmlns:a16="http://schemas.microsoft.com/office/drawing/2014/main" id="{2075A5BD-5334-0FBC-DC94-361F407D95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Tree>
    <p:extLst>
      <p:ext uri="{BB962C8B-B14F-4D97-AF65-F5344CB8AC3E}">
        <p14:creationId xmlns:p14="http://schemas.microsoft.com/office/powerpoint/2010/main" val="2917494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1C013A5-AF9D-4AA7-81C7-02856A1E515C}"/>
              </a:ext>
            </a:extLst>
          </p:cNvPr>
          <p:cNvSpPr>
            <a:spLocks noGrp="1"/>
          </p:cNvSpPr>
          <p:nvPr>
            <p:ph type="title"/>
          </p:nvPr>
        </p:nvSpPr>
        <p:spPr>
          <a:xfrm>
            <a:off x="457200" y="154970"/>
            <a:ext cx="8229600" cy="742950"/>
          </a:xfrm>
        </p:spPr>
        <p:txBody>
          <a:bodyPr anchor="ctr">
            <a:normAutofit/>
          </a:bodyPr>
          <a:lstStyle/>
          <a:p>
            <a:r>
              <a:rPr lang="nl-NL" sz="2800" dirty="0"/>
              <a:t>Calamiteiten stappenplan</a:t>
            </a:r>
          </a:p>
        </p:txBody>
      </p:sp>
      <p:sp>
        <p:nvSpPr>
          <p:cNvPr id="6" name="Tijdelijke aanduiding voor dianummer 5">
            <a:extLst>
              <a:ext uri="{FF2B5EF4-FFF2-40B4-BE49-F238E27FC236}">
                <a16:creationId xmlns:a16="http://schemas.microsoft.com/office/drawing/2014/main" id="{5338196A-BDE3-406B-9F69-08E3AFB1988E}"/>
              </a:ext>
            </a:extLst>
          </p:cNvPr>
          <p:cNvSpPr>
            <a:spLocks noGrp="1"/>
          </p:cNvSpPr>
          <p:nvPr>
            <p:ph type="sldNum" sz="quarter" idx="12"/>
          </p:nvPr>
        </p:nvSpPr>
        <p:spPr>
          <a:xfrm>
            <a:off x="7620000" y="13716"/>
            <a:ext cx="1066800" cy="246888"/>
          </a:xfrm>
        </p:spPr>
        <p:txBody>
          <a:bodyPr anchor="ctr">
            <a:normAutofit/>
          </a:bodyPr>
          <a:lstStyle/>
          <a:p>
            <a:pPr>
              <a:lnSpc>
                <a:spcPct val="90000"/>
              </a:lnSpc>
              <a:spcAft>
                <a:spcPts val="600"/>
              </a:spcAft>
            </a:pPr>
            <a:fld id="{C4472A07-7C15-44C2-813A-D1E387DBF6CC}" type="slidenum">
              <a:rPr lang="nl-NL" sz="1100" smtClean="0"/>
              <a:pPr>
                <a:lnSpc>
                  <a:spcPct val="90000"/>
                </a:lnSpc>
                <a:spcAft>
                  <a:spcPts val="600"/>
                </a:spcAft>
              </a:pPr>
              <a:t>20</a:t>
            </a:fld>
            <a:endParaRPr lang="nl-NL" sz="1100"/>
          </a:p>
        </p:txBody>
      </p:sp>
      <p:pic>
        <p:nvPicPr>
          <p:cNvPr id="5" name="Afbeelding 4">
            <a:extLst>
              <a:ext uri="{FF2B5EF4-FFF2-40B4-BE49-F238E27FC236}">
                <a16:creationId xmlns:a16="http://schemas.microsoft.com/office/drawing/2014/main" id="{CCD74E38-CAAC-EAF5-7867-30627D490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2" name="Tijdelijke aanduiding voor voettekst 3">
            <a:extLst>
              <a:ext uri="{FF2B5EF4-FFF2-40B4-BE49-F238E27FC236}">
                <a16:creationId xmlns:a16="http://schemas.microsoft.com/office/drawing/2014/main" id="{63A29F0C-97D4-46B4-26D6-29240CAE531B}"/>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graphicFrame>
        <p:nvGraphicFramePr>
          <p:cNvPr id="12" name="Diagram 11">
            <a:extLst>
              <a:ext uri="{FF2B5EF4-FFF2-40B4-BE49-F238E27FC236}">
                <a16:creationId xmlns:a16="http://schemas.microsoft.com/office/drawing/2014/main" id="{20D2AA17-326F-858F-368C-FE63D1405B62}"/>
              </a:ext>
            </a:extLst>
          </p:cNvPr>
          <p:cNvGraphicFramePr/>
          <p:nvPr>
            <p:extLst>
              <p:ext uri="{D42A27DB-BD31-4B8C-83A1-F6EECF244321}">
                <p14:modId xmlns:p14="http://schemas.microsoft.com/office/powerpoint/2010/main" val="466892064"/>
              </p:ext>
            </p:extLst>
          </p:nvPr>
        </p:nvGraphicFramePr>
        <p:xfrm>
          <a:off x="1115616" y="10213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486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21</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457200" y="400050"/>
            <a:ext cx="8229600" cy="742950"/>
          </a:xfrm>
        </p:spPr>
        <p:txBody>
          <a:bodyPr>
            <a:normAutofit/>
          </a:bodyPr>
          <a:lstStyle/>
          <a:p>
            <a:r>
              <a:rPr lang="nl-NL" sz="2800" dirty="0"/>
              <a:t>Fasering riolering hoofdwegen</a:t>
            </a:r>
          </a:p>
        </p:txBody>
      </p:sp>
      <p:pic>
        <p:nvPicPr>
          <p:cNvPr id="12" name="Afbeelding 11">
            <a:extLst>
              <a:ext uri="{FF2B5EF4-FFF2-40B4-BE49-F238E27FC236}">
                <a16:creationId xmlns:a16="http://schemas.microsoft.com/office/drawing/2014/main" id="{8BB33A4D-D0D6-EB2C-6B8C-47F30356FBB6}"/>
              </a:ext>
            </a:extLst>
          </p:cNvPr>
          <p:cNvPicPr>
            <a:picLocks noChangeAspect="1"/>
          </p:cNvPicPr>
          <p:nvPr/>
        </p:nvPicPr>
        <p:blipFill>
          <a:blip r:embed="rId3"/>
          <a:stretch>
            <a:fillRect/>
          </a:stretch>
        </p:blipFill>
        <p:spPr>
          <a:xfrm>
            <a:off x="1115616" y="-125730"/>
            <a:ext cx="7812360" cy="3699119"/>
          </a:xfrm>
          <a:prstGeom prst="rect">
            <a:avLst/>
          </a:prstGeom>
        </p:spPr>
      </p:pic>
      <p:sp>
        <p:nvSpPr>
          <p:cNvPr id="2" name="Tijdelijke aanduiding voor voettekst 3">
            <a:extLst>
              <a:ext uri="{FF2B5EF4-FFF2-40B4-BE49-F238E27FC236}">
                <a16:creationId xmlns:a16="http://schemas.microsoft.com/office/drawing/2014/main" id="{CA154BA8-7202-678B-8E18-BB4DA0FBECE0}"/>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Tree>
    <p:extLst>
      <p:ext uri="{BB962C8B-B14F-4D97-AF65-F5344CB8AC3E}">
        <p14:creationId xmlns:p14="http://schemas.microsoft.com/office/powerpoint/2010/main" val="183459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FC5384E-76E2-439C-B491-1612EC946266}"/>
              </a:ext>
            </a:extLst>
          </p:cNvPr>
          <p:cNvPicPr>
            <a:picLocks noChangeAspect="1"/>
          </p:cNvPicPr>
          <p:nvPr/>
        </p:nvPicPr>
        <p:blipFill>
          <a:blip r:embed="rId2"/>
          <a:stretch>
            <a:fillRect/>
          </a:stretch>
        </p:blipFill>
        <p:spPr>
          <a:xfrm>
            <a:off x="0" y="343643"/>
            <a:ext cx="9144000" cy="4803647"/>
          </a:xfrm>
          <a:prstGeom prst="rect">
            <a:avLst/>
          </a:prstGeom>
        </p:spPr>
      </p:pic>
      <p:sp>
        <p:nvSpPr>
          <p:cNvPr id="7" name="Titel 6">
            <a:extLst>
              <a:ext uri="{FF2B5EF4-FFF2-40B4-BE49-F238E27FC236}">
                <a16:creationId xmlns:a16="http://schemas.microsoft.com/office/drawing/2014/main" id="{26B5F1A8-A5B7-4676-8F47-0BAC74AFFAD8}"/>
              </a:ext>
            </a:extLst>
          </p:cNvPr>
          <p:cNvSpPr>
            <a:spLocks noGrp="1"/>
          </p:cNvSpPr>
          <p:nvPr>
            <p:ph type="title"/>
          </p:nvPr>
        </p:nvSpPr>
        <p:spPr>
          <a:xfrm>
            <a:off x="722313" y="3147814"/>
            <a:ext cx="7772400" cy="1650206"/>
          </a:xfrm>
        </p:spPr>
        <p:txBody>
          <a:bodyPr>
            <a:noAutofit/>
          </a:bodyPr>
          <a:lstStyle/>
          <a:p>
            <a:r>
              <a:rPr lang="nl-NL" sz="5400" dirty="0">
                <a:ln>
                  <a:solidFill>
                    <a:schemeClr val="bg2"/>
                  </a:solidFill>
                </a:ln>
                <a:solidFill>
                  <a:schemeClr val="tx1"/>
                </a:solidFill>
              </a:rPr>
              <a:t>In een oogopslag</a:t>
            </a:r>
          </a:p>
        </p:txBody>
      </p:sp>
      <p:sp>
        <p:nvSpPr>
          <p:cNvPr id="6" name="Tijdelijke aanduiding voor dianummer 5">
            <a:extLst>
              <a:ext uri="{FF2B5EF4-FFF2-40B4-BE49-F238E27FC236}">
                <a16:creationId xmlns:a16="http://schemas.microsoft.com/office/drawing/2014/main" id="{1CFFCF16-F363-4BD4-80C5-239CE03DF7FC}"/>
              </a:ext>
            </a:extLst>
          </p:cNvPr>
          <p:cNvSpPr>
            <a:spLocks noGrp="1"/>
          </p:cNvSpPr>
          <p:nvPr>
            <p:ph type="sldNum" sz="quarter" idx="12"/>
          </p:nvPr>
        </p:nvSpPr>
        <p:spPr/>
        <p:txBody>
          <a:bodyPr/>
          <a:lstStyle/>
          <a:p>
            <a:fld id="{C4472A07-7C15-44C2-813A-D1E387DBF6CC}" type="slidenum">
              <a:rPr lang="nl-NL" smtClean="0"/>
              <a:t>3</a:t>
            </a:fld>
            <a:endParaRPr lang="nl-NL"/>
          </a:p>
        </p:txBody>
      </p:sp>
      <p:sp>
        <p:nvSpPr>
          <p:cNvPr id="3" name="Tijdelijke aanduiding voor voettekst 3">
            <a:extLst>
              <a:ext uri="{FF2B5EF4-FFF2-40B4-BE49-F238E27FC236}">
                <a16:creationId xmlns:a16="http://schemas.microsoft.com/office/drawing/2014/main" id="{1A19454D-251A-A40C-6342-19582737E9D2}"/>
              </a:ext>
            </a:extLst>
          </p:cNvPr>
          <p:cNvSpPr>
            <a:spLocks noGrp="1"/>
          </p:cNvSpPr>
          <p:nvPr>
            <p:ph type="ftr" sz="quarter" idx="11"/>
          </p:nvPr>
        </p:nvSpPr>
        <p:spPr>
          <a:xfrm>
            <a:off x="2411760" y="20606"/>
            <a:ext cx="4114800" cy="246888"/>
          </a:xfrm>
        </p:spPr>
        <p:txBody>
          <a:bodyPr/>
          <a:lstStyle/>
          <a:p>
            <a:r>
              <a:rPr lang="nl-NL" dirty="0"/>
              <a:t>Toelichting aanpassingen PvA IBT 09022023</a:t>
            </a:r>
          </a:p>
        </p:txBody>
      </p:sp>
    </p:spTree>
    <p:extLst>
      <p:ext uri="{BB962C8B-B14F-4D97-AF65-F5344CB8AC3E}">
        <p14:creationId xmlns:p14="http://schemas.microsoft.com/office/powerpoint/2010/main" val="3177393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35486-AC5C-CFF5-F7DA-496BA4BA3DF1}"/>
              </a:ext>
            </a:extLst>
          </p:cNvPr>
          <p:cNvSpPr>
            <a:spLocks noGrp="1"/>
          </p:cNvSpPr>
          <p:nvPr>
            <p:ph type="title"/>
          </p:nvPr>
        </p:nvSpPr>
        <p:spPr>
          <a:xfrm>
            <a:off x="457200" y="195486"/>
            <a:ext cx="8229600" cy="742950"/>
          </a:xfrm>
        </p:spPr>
        <p:txBody>
          <a:bodyPr>
            <a:normAutofit/>
          </a:bodyPr>
          <a:lstStyle/>
          <a:p>
            <a:r>
              <a:rPr lang="nl-NL" sz="2800" dirty="0"/>
              <a:t>Proces</a:t>
            </a:r>
          </a:p>
        </p:txBody>
      </p:sp>
      <p:sp>
        <p:nvSpPr>
          <p:cNvPr id="5" name="Tijdelijke aanduiding voor dianummer 4">
            <a:extLst>
              <a:ext uri="{FF2B5EF4-FFF2-40B4-BE49-F238E27FC236}">
                <a16:creationId xmlns:a16="http://schemas.microsoft.com/office/drawing/2014/main" id="{91D84B77-42FA-9FF4-2D80-7E29743B0467}"/>
              </a:ext>
            </a:extLst>
          </p:cNvPr>
          <p:cNvSpPr>
            <a:spLocks noGrp="1"/>
          </p:cNvSpPr>
          <p:nvPr>
            <p:ph type="sldNum" sz="quarter" idx="12"/>
          </p:nvPr>
        </p:nvSpPr>
        <p:spPr/>
        <p:txBody>
          <a:bodyPr/>
          <a:lstStyle/>
          <a:p>
            <a:fld id="{C4472A07-7C15-44C2-813A-D1E387DBF6CC}" type="slidenum">
              <a:rPr lang="nl-NL" smtClean="0"/>
              <a:t>4</a:t>
            </a:fld>
            <a:endParaRPr lang="nl-NL"/>
          </a:p>
        </p:txBody>
      </p:sp>
      <p:sp>
        <p:nvSpPr>
          <p:cNvPr id="9" name="Tijdelijke aanduiding voor voettekst 3">
            <a:extLst>
              <a:ext uri="{FF2B5EF4-FFF2-40B4-BE49-F238E27FC236}">
                <a16:creationId xmlns:a16="http://schemas.microsoft.com/office/drawing/2014/main" id="{831FFD10-76CF-F6EE-277D-A9B22744ECCE}"/>
              </a:ext>
            </a:extLst>
          </p:cNvPr>
          <p:cNvSpPr>
            <a:spLocks noGrp="1"/>
          </p:cNvSpPr>
          <p:nvPr>
            <p:ph type="ftr" sz="quarter" idx="11"/>
          </p:nvPr>
        </p:nvSpPr>
        <p:spPr>
          <a:xfrm>
            <a:off x="2411760" y="20606"/>
            <a:ext cx="4114800" cy="246888"/>
          </a:xfrm>
        </p:spPr>
        <p:txBody>
          <a:bodyPr/>
          <a:lstStyle/>
          <a:p>
            <a:r>
              <a:rPr lang="nl-NL" dirty="0"/>
              <a:t>Toelichting aanpassingen PvA IBT 09022023</a:t>
            </a:r>
          </a:p>
        </p:txBody>
      </p:sp>
      <p:pic>
        <p:nvPicPr>
          <p:cNvPr id="3" name="Afbeelding 2">
            <a:extLst>
              <a:ext uri="{FF2B5EF4-FFF2-40B4-BE49-F238E27FC236}">
                <a16:creationId xmlns:a16="http://schemas.microsoft.com/office/drawing/2014/main" id="{CF8CCCA6-3502-C92A-93B4-9F3E460CE5F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t="28734" b="28235"/>
          <a:stretch/>
        </p:blipFill>
        <p:spPr>
          <a:xfrm>
            <a:off x="179512" y="1164734"/>
            <a:ext cx="8640960" cy="1725906"/>
          </a:xfrm>
          <a:prstGeom prst="rect">
            <a:avLst/>
          </a:prstGeom>
        </p:spPr>
      </p:pic>
      <p:pic>
        <p:nvPicPr>
          <p:cNvPr id="10" name="Graphic 9" descr="Griekse tempel met effen opvulling">
            <a:extLst>
              <a:ext uri="{FF2B5EF4-FFF2-40B4-BE49-F238E27FC236}">
                <a16:creationId xmlns:a16="http://schemas.microsoft.com/office/drawing/2014/main" id="{627E3A90-ACF1-9D1C-6AF9-19458F0FB6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241" y="2804797"/>
            <a:ext cx="624282" cy="624282"/>
          </a:xfrm>
          <a:prstGeom prst="rect">
            <a:avLst/>
          </a:prstGeom>
        </p:spPr>
      </p:pic>
      <p:sp>
        <p:nvSpPr>
          <p:cNvPr id="11" name="Tekstvak 10">
            <a:extLst>
              <a:ext uri="{FF2B5EF4-FFF2-40B4-BE49-F238E27FC236}">
                <a16:creationId xmlns:a16="http://schemas.microsoft.com/office/drawing/2014/main" id="{5BEBAFBB-5DF2-69C9-BD17-05007C2A84D4}"/>
              </a:ext>
            </a:extLst>
          </p:cNvPr>
          <p:cNvSpPr txBox="1"/>
          <p:nvPr/>
        </p:nvSpPr>
        <p:spPr>
          <a:xfrm>
            <a:off x="297278" y="3356434"/>
            <a:ext cx="1638652" cy="523220"/>
          </a:xfrm>
          <a:prstGeom prst="rect">
            <a:avLst/>
          </a:prstGeom>
          <a:noFill/>
        </p:spPr>
        <p:txBody>
          <a:bodyPr wrap="square" rtlCol="0">
            <a:spAutoFit/>
          </a:bodyPr>
          <a:lstStyle/>
          <a:p>
            <a:r>
              <a:rPr lang="nl-NL" sz="1400" dirty="0"/>
              <a:t>Advies Zuiderzeeland</a:t>
            </a:r>
          </a:p>
        </p:txBody>
      </p:sp>
      <p:pic>
        <p:nvPicPr>
          <p:cNvPr id="12" name="Graphic 11" descr="Griekse tempel met effen opvulling">
            <a:extLst>
              <a:ext uri="{FF2B5EF4-FFF2-40B4-BE49-F238E27FC236}">
                <a16:creationId xmlns:a16="http://schemas.microsoft.com/office/drawing/2014/main" id="{E927B72C-4394-2412-E5A7-18A0147170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51139" y="2850376"/>
            <a:ext cx="624282" cy="624282"/>
          </a:xfrm>
          <a:prstGeom prst="rect">
            <a:avLst/>
          </a:prstGeom>
        </p:spPr>
      </p:pic>
      <p:sp>
        <p:nvSpPr>
          <p:cNvPr id="13" name="Tekstvak 12">
            <a:extLst>
              <a:ext uri="{FF2B5EF4-FFF2-40B4-BE49-F238E27FC236}">
                <a16:creationId xmlns:a16="http://schemas.microsoft.com/office/drawing/2014/main" id="{87D2C9EC-C03C-7AAC-254F-BA03D466FBA9}"/>
              </a:ext>
            </a:extLst>
          </p:cNvPr>
          <p:cNvSpPr txBox="1"/>
          <p:nvPr/>
        </p:nvSpPr>
        <p:spPr>
          <a:xfrm>
            <a:off x="2699792" y="3342548"/>
            <a:ext cx="1638652" cy="738664"/>
          </a:xfrm>
          <a:prstGeom prst="rect">
            <a:avLst/>
          </a:prstGeom>
          <a:noFill/>
        </p:spPr>
        <p:txBody>
          <a:bodyPr wrap="square" rtlCol="0">
            <a:spAutoFit/>
          </a:bodyPr>
          <a:lstStyle/>
          <a:p>
            <a:r>
              <a:rPr lang="nl-NL" sz="1400" dirty="0"/>
              <a:t>Besluit  </a:t>
            </a:r>
          </a:p>
          <a:p>
            <a:r>
              <a:rPr lang="nl-NL" sz="1400" dirty="0"/>
              <a:t>PvA</a:t>
            </a:r>
          </a:p>
          <a:p>
            <a:r>
              <a:rPr lang="nl-NL" sz="1400" dirty="0"/>
              <a:t>Flevoland </a:t>
            </a:r>
          </a:p>
        </p:txBody>
      </p:sp>
      <p:pic>
        <p:nvPicPr>
          <p:cNvPr id="14" name="Graphic 13" descr="Griekse tempel met effen opvulling">
            <a:extLst>
              <a:ext uri="{FF2B5EF4-FFF2-40B4-BE49-F238E27FC236}">
                <a16:creationId xmlns:a16="http://schemas.microsoft.com/office/drawing/2014/main" id="{B3C887D5-8B08-CD67-197D-A991968607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0630" y="2780504"/>
            <a:ext cx="624282" cy="624282"/>
          </a:xfrm>
          <a:prstGeom prst="rect">
            <a:avLst/>
          </a:prstGeom>
        </p:spPr>
      </p:pic>
      <p:sp>
        <p:nvSpPr>
          <p:cNvPr id="15" name="Tekstvak 14">
            <a:extLst>
              <a:ext uri="{FF2B5EF4-FFF2-40B4-BE49-F238E27FC236}">
                <a16:creationId xmlns:a16="http://schemas.microsoft.com/office/drawing/2014/main" id="{DA3BBAF8-AB59-99C4-E171-A490DF339D32}"/>
              </a:ext>
            </a:extLst>
          </p:cNvPr>
          <p:cNvSpPr txBox="1"/>
          <p:nvPr/>
        </p:nvSpPr>
        <p:spPr>
          <a:xfrm>
            <a:off x="4139283" y="3272676"/>
            <a:ext cx="1638652" cy="738664"/>
          </a:xfrm>
          <a:prstGeom prst="rect">
            <a:avLst/>
          </a:prstGeom>
          <a:noFill/>
        </p:spPr>
        <p:txBody>
          <a:bodyPr wrap="square" rtlCol="0">
            <a:spAutoFit/>
          </a:bodyPr>
          <a:lstStyle/>
          <a:p>
            <a:r>
              <a:rPr lang="nl-NL" sz="1400" dirty="0"/>
              <a:t>Instemming </a:t>
            </a:r>
          </a:p>
          <a:p>
            <a:r>
              <a:rPr lang="nl-NL" sz="1400" dirty="0"/>
              <a:t>fasering </a:t>
            </a:r>
          </a:p>
          <a:p>
            <a:r>
              <a:rPr lang="nl-NL" sz="1400" dirty="0"/>
              <a:t>Flevoland </a:t>
            </a:r>
          </a:p>
        </p:txBody>
      </p:sp>
    </p:spTree>
    <p:extLst>
      <p:ext uri="{BB962C8B-B14F-4D97-AF65-F5344CB8AC3E}">
        <p14:creationId xmlns:p14="http://schemas.microsoft.com/office/powerpoint/2010/main" val="965680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FC5384E-76E2-439C-B491-1612EC946266}"/>
              </a:ext>
            </a:extLst>
          </p:cNvPr>
          <p:cNvPicPr>
            <a:picLocks noChangeAspect="1"/>
          </p:cNvPicPr>
          <p:nvPr/>
        </p:nvPicPr>
        <p:blipFill>
          <a:blip r:embed="rId2"/>
          <a:stretch>
            <a:fillRect/>
          </a:stretch>
        </p:blipFill>
        <p:spPr>
          <a:xfrm>
            <a:off x="0" y="343643"/>
            <a:ext cx="9144000" cy="4803647"/>
          </a:xfrm>
          <a:prstGeom prst="rect">
            <a:avLst/>
          </a:prstGeom>
        </p:spPr>
      </p:pic>
      <p:sp>
        <p:nvSpPr>
          <p:cNvPr id="7" name="Titel 6">
            <a:extLst>
              <a:ext uri="{FF2B5EF4-FFF2-40B4-BE49-F238E27FC236}">
                <a16:creationId xmlns:a16="http://schemas.microsoft.com/office/drawing/2014/main" id="{26B5F1A8-A5B7-4676-8F47-0BAC74AFFAD8}"/>
              </a:ext>
            </a:extLst>
          </p:cNvPr>
          <p:cNvSpPr>
            <a:spLocks noGrp="1"/>
          </p:cNvSpPr>
          <p:nvPr>
            <p:ph type="title"/>
          </p:nvPr>
        </p:nvSpPr>
        <p:spPr>
          <a:xfrm>
            <a:off x="722313" y="3147814"/>
            <a:ext cx="7772400" cy="1650206"/>
          </a:xfrm>
        </p:spPr>
        <p:txBody>
          <a:bodyPr>
            <a:noAutofit/>
          </a:bodyPr>
          <a:lstStyle/>
          <a:p>
            <a:r>
              <a:rPr lang="nl-NL" sz="5400" dirty="0">
                <a:ln>
                  <a:solidFill>
                    <a:schemeClr val="bg2"/>
                  </a:solidFill>
                </a:ln>
                <a:solidFill>
                  <a:schemeClr val="tx1"/>
                </a:solidFill>
              </a:rPr>
              <a:t>Aanpassingen PvA</a:t>
            </a:r>
          </a:p>
        </p:txBody>
      </p:sp>
      <p:sp>
        <p:nvSpPr>
          <p:cNvPr id="6" name="Tijdelijke aanduiding voor dianummer 5">
            <a:extLst>
              <a:ext uri="{FF2B5EF4-FFF2-40B4-BE49-F238E27FC236}">
                <a16:creationId xmlns:a16="http://schemas.microsoft.com/office/drawing/2014/main" id="{1CFFCF16-F363-4BD4-80C5-239CE03DF7FC}"/>
              </a:ext>
            </a:extLst>
          </p:cNvPr>
          <p:cNvSpPr>
            <a:spLocks noGrp="1"/>
          </p:cNvSpPr>
          <p:nvPr>
            <p:ph type="sldNum" sz="quarter" idx="12"/>
          </p:nvPr>
        </p:nvSpPr>
        <p:spPr/>
        <p:txBody>
          <a:bodyPr/>
          <a:lstStyle/>
          <a:p>
            <a:fld id="{C4472A07-7C15-44C2-813A-D1E387DBF6CC}" type="slidenum">
              <a:rPr lang="nl-NL" smtClean="0"/>
              <a:t>5</a:t>
            </a:fld>
            <a:endParaRPr lang="nl-NL"/>
          </a:p>
        </p:txBody>
      </p:sp>
      <p:sp>
        <p:nvSpPr>
          <p:cNvPr id="2" name="Tijdelijke aanduiding voor voettekst 3">
            <a:extLst>
              <a:ext uri="{FF2B5EF4-FFF2-40B4-BE49-F238E27FC236}">
                <a16:creationId xmlns:a16="http://schemas.microsoft.com/office/drawing/2014/main" id="{EF337893-7627-6A2D-FEAF-ABBD54D3DD5E}"/>
              </a:ext>
            </a:extLst>
          </p:cNvPr>
          <p:cNvSpPr txBox="1">
            <a:spLocks/>
          </p:cNvSpPr>
          <p:nvPr/>
        </p:nvSpPr>
        <p:spPr>
          <a:xfrm>
            <a:off x="3429000" y="13716"/>
            <a:ext cx="4114800" cy="246888"/>
          </a:xfrm>
          <a:prstGeom prst="rect">
            <a:avLst/>
          </a:prstGeom>
        </p:spPr>
        <p:txBody>
          <a:bodyPr vert="horz" lIns="91440" tIns="45720" rIns="91440" bIns="45720" rtlCol="0" anchor="ctr"/>
          <a:lstStyle>
            <a:defPPr>
              <a:defRPr lang="nl-NL"/>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a:t>Toelichting PvA IBT 16 maart 2023</a:t>
            </a:r>
            <a:endParaRPr lang="nl-NL" dirty="0"/>
          </a:p>
        </p:txBody>
      </p:sp>
    </p:spTree>
    <p:extLst>
      <p:ext uri="{BB962C8B-B14F-4D97-AF65-F5344CB8AC3E}">
        <p14:creationId xmlns:p14="http://schemas.microsoft.com/office/powerpoint/2010/main" val="331904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6</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457200" y="400050"/>
            <a:ext cx="8229600" cy="742950"/>
          </a:xfrm>
        </p:spPr>
        <p:txBody>
          <a:bodyPr>
            <a:normAutofit/>
          </a:bodyPr>
          <a:lstStyle/>
          <a:p>
            <a:r>
              <a:rPr lang="nl-NL" sz="2800" dirty="0"/>
              <a:t>8 vragen</a:t>
            </a:r>
          </a:p>
        </p:txBody>
      </p:sp>
      <p:sp>
        <p:nvSpPr>
          <p:cNvPr id="2" name="Tijdelijke aanduiding voor voettekst 3">
            <a:extLst>
              <a:ext uri="{FF2B5EF4-FFF2-40B4-BE49-F238E27FC236}">
                <a16:creationId xmlns:a16="http://schemas.microsoft.com/office/drawing/2014/main" id="{120805C5-B16F-FE26-0B75-76140AEEE18D}"/>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pic>
        <p:nvPicPr>
          <p:cNvPr id="8" name="Tijdelijke aanduiding voor inhoud 7">
            <a:extLst>
              <a:ext uri="{FF2B5EF4-FFF2-40B4-BE49-F238E27FC236}">
                <a16:creationId xmlns:a16="http://schemas.microsoft.com/office/drawing/2014/main" id="{9CB82B10-1093-E250-326F-B379349C26A9}"/>
              </a:ext>
            </a:extLst>
          </p:cNvPr>
          <p:cNvPicPr>
            <a:picLocks noGrp="1" noChangeAspect="1"/>
          </p:cNvPicPr>
          <p:nvPr>
            <p:ph sz="half" idx="1"/>
          </p:nvPr>
        </p:nvPicPr>
        <p:blipFill>
          <a:blip r:embed="rId3"/>
          <a:stretch>
            <a:fillRect/>
          </a:stretch>
        </p:blipFill>
        <p:spPr>
          <a:xfrm>
            <a:off x="533399" y="1140431"/>
            <a:ext cx="7497919" cy="3303527"/>
          </a:xfrm>
        </p:spPr>
      </p:pic>
    </p:spTree>
    <p:extLst>
      <p:ext uri="{BB962C8B-B14F-4D97-AF65-F5344CB8AC3E}">
        <p14:creationId xmlns:p14="http://schemas.microsoft.com/office/powerpoint/2010/main" val="2711909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35486-AC5C-CFF5-F7DA-496BA4BA3DF1}"/>
              </a:ext>
            </a:extLst>
          </p:cNvPr>
          <p:cNvSpPr>
            <a:spLocks noGrp="1"/>
          </p:cNvSpPr>
          <p:nvPr>
            <p:ph type="title"/>
          </p:nvPr>
        </p:nvSpPr>
        <p:spPr>
          <a:xfrm>
            <a:off x="457200" y="195486"/>
            <a:ext cx="8229600" cy="742950"/>
          </a:xfrm>
        </p:spPr>
        <p:txBody>
          <a:bodyPr>
            <a:normAutofit/>
          </a:bodyPr>
          <a:lstStyle/>
          <a:p>
            <a:r>
              <a:rPr lang="nl-NL" sz="2800" dirty="0"/>
              <a:t>In een oogopslag</a:t>
            </a:r>
          </a:p>
        </p:txBody>
      </p:sp>
      <p:sp>
        <p:nvSpPr>
          <p:cNvPr id="5" name="Tijdelijke aanduiding voor dianummer 4">
            <a:extLst>
              <a:ext uri="{FF2B5EF4-FFF2-40B4-BE49-F238E27FC236}">
                <a16:creationId xmlns:a16="http://schemas.microsoft.com/office/drawing/2014/main" id="{91D84B77-42FA-9FF4-2D80-7E29743B0467}"/>
              </a:ext>
            </a:extLst>
          </p:cNvPr>
          <p:cNvSpPr>
            <a:spLocks noGrp="1"/>
          </p:cNvSpPr>
          <p:nvPr>
            <p:ph type="sldNum" sz="quarter" idx="12"/>
          </p:nvPr>
        </p:nvSpPr>
        <p:spPr/>
        <p:txBody>
          <a:bodyPr/>
          <a:lstStyle/>
          <a:p>
            <a:fld id="{C4472A07-7C15-44C2-813A-D1E387DBF6CC}" type="slidenum">
              <a:rPr lang="nl-NL" smtClean="0"/>
              <a:t>7</a:t>
            </a:fld>
            <a:endParaRPr lang="nl-NL"/>
          </a:p>
        </p:txBody>
      </p:sp>
      <p:graphicFrame>
        <p:nvGraphicFramePr>
          <p:cNvPr id="8" name="Tijdelijke aanduiding voor inhoud 11">
            <a:extLst>
              <a:ext uri="{FF2B5EF4-FFF2-40B4-BE49-F238E27FC236}">
                <a16:creationId xmlns:a16="http://schemas.microsoft.com/office/drawing/2014/main" id="{286758A2-E3BC-D55B-B578-65C806C95BB8}"/>
              </a:ext>
            </a:extLst>
          </p:cNvPr>
          <p:cNvGraphicFramePr>
            <a:graphicFrameLocks/>
          </p:cNvGraphicFramePr>
          <p:nvPr>
            <p:extLst>
              <p:ext uri="{D42A27DB-BD31-4B8C-83A1-F6EECF244321}">
                <p14:modId xmlns:p14="http://schemas.microsoft.com/office/powerpoint/2010/main" val="4081379421"/>
              </p:ext>
            </p:extLst>
          </p:nvPr>
        </p:nvGraphicFramePr>
        <p:xfrm>
          <a:off x="3923928" y="802481"/>
          <a:ext cx="4038600" cy="353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jdelijke aanduiding voor voettekst 3">
            <a:extLst>
              <a:ext uri="{FF2B5EF4-FFF2-40B4-BE49-F238E27FC236}">
                <a16:creationId xmlns:a16="http://schemas.microsoft.com/office/drawing/2014/main" id="{831FFD10-76CF-F6EE-277D-A9B22744ECCE}"/>
              </a:ext>
            </a:extLst>
          </p:cNvPr>
          <p:cNvSpPr>
            <a:spLocks noGrp="1"/>
          </p:cNvSpPr>
          <p:nvPr>
            <p:ph type="ftr" sz="quarter" idx="11"/>
          </p:nvPr>
        </p:nvSpPr>
        <p:spPr>
          <a:xfrm>
            <a:off x="2411760" y="20606"/>
            <a:ext cx="4114800" cy="246888"/>
          </a:xfrm>
        </p:spPr>
        <p:txBody>
          <a:bodyPr/>
          <a:lstStyle/>
          <a:p>
            <a:r>
              <a:rPr lang="nl-NL" dirty="0"/>
              <a:t>Toelichting aanpassingen PvA IBT 09022023</a:t>
            </a:r>
          </a:p>
        </p:txBody>
      </p:sp>
    </p:spTree>
    <p:extLst>
      <p:ext uri="{BB962C8B-B14F-4D97-AF65-F5344CB8AC3E}">
        <p14:creationId xmlns:p14="http://schemas.microsoft.com/office/powerpoint/2010/main" val="1763582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132646E5-9B3E-49C3-A2AD-659CF50036C4}"/>
              </a:ext>
            </a:extLst>
          </p:cNvPr>
          <p:cNvSpPr>
            <a:spLocks noGrp="1"/>
          </p:cNvSpPr>
          <p:nvPr>
            <p:ph type="sldNum" sz="quarter" idx="12"/>
          </p:nvPr>
        </p:nvSpPr>
        <p:spPr/>
        <p:txBody>
          <a:bodyPr/>
          <a:lstStyle/>
          <a:p>
            <a:fld id="{C4472A07-7C15-44C2-813A-D1E387DBF6CC}" type="slidenum">
              <a:rPr lang="nl-NL" smtClean="0"/>
              <a:t>8</a:t>
            </a:fld>
            <a:endParaRPr lang="nl-NL"/>
          </a:p>
        </p:txBody>
      </p:sp>
      <p:pic>
        <p:nvPicPr>
          <p:cNvPr id="10" name="Afbeelding 9">
            <a:extLst>
              <a:ext uri="{FF2B5EF4-FFF2-40B4-BE49-F238E27FC236}">
                <a16:creationId xmlns:a16="http://schemas.microsoft.com/office/drawing/2014/main" id="{CC4D215E-108C-3D8D-B559-56F3BCAFC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4737479"/>
            <a:ext cx="1075859" cy="347861"/>
          </a:xfrm>
          <a:prstGeom prst="rect">
            <a:avLst/>
          </a:prstGeom>
        </p:spPr>
      </p:pic>
      <p:sp>
        <p:nvSpPr>
          <p:cNvPr id="7" name="Titel 1">
            <a:extLst>
              <a:ext uri="{FF2B5EF4-FFF2-40B4-BE49-F238E27FC236}">
                <a16:creationId xmlns:a16="http://schemas.microsoft.com/office/drawing/2014/main" id="{D2838773-4847-D0B7-E7AA-1B34E0689629}"/>
              </a:ext>
            </a:extLst>
          </p:cNvPr>
          <p:cNvSpPr>
            <a:spLocks noGrp="1"/>
          </p:cNvSpPr>
          <p:nvPr>
            <p:ph type="title"/>
          </p:nvPr>
        </p:nvSpPr>
        <p:spPr>
          <a:xfrm>
            <a:off x="457200" y="400050"/>
            <a:ext cx="8229600" cy="742950"/>
          </a:xfrm>
        </p:spPr>
        <p:txBody>
          <a:bodyPr>
            <a:normAutofit/>
          </a:bodyPr>
          <a:lstStyle/>
          <a:p>
            <a:r>
              <a:rPr lang="nl-NL" sz="2800" dirty="0"/>
              <a:t>Invulling zorgplicht en tijdspad</a:t>
            </a:r>
          </a:p>
        </p:txBody>
      </p:sp>
      <p:sp>
        <p:nvSpPr>
          <p:cNvPr id="2" name="Tijdelijke aanduiding voor voettekst 3">
            <a:extLst>
              <a:ext uri="{FF2B5EF4-FFF2-40B4-BE49-F238E27FC236}">
                <a16:creationId xmlns:a16="http://schemas.microsoft.com/office/drawing/2014/main" id="{120805C5-B16F-FE26-0B75-76140AEEE18D}"/>
              </a:ext>
            </a:extLst>
          </p:cNvPr>
          <p:cNvSpPr>
            <a:spLocks noGrp="1"/>
          </p:cNvSpPr>
          <p:nvPr>
            <p:ph type="ftr" sz="quarter" idx="11"/>
          </p:nvPr>
        </p:nvSpPr>
        <p:spPr>
          <a:xfrm>
            <a:off x="3429000" y="13716"/>
            <a:ext cx="4114800" cy="246888"/>
          </a:xfrm>
        </p:spPr>
        <p:txBody>
          <a:bodyPr/>
          <a:lstStyle/>
          <a:p>
            <a:r>
              <a:rPr lang="nl-NL" dirty="0"/>
              <a:t>Toelichting PvA IBT 16 maart 2023</a:t>
            </a:r>
          </a:p>
        </p:txBody>
      </p:sp>
      <p:sp>
        <p:nvSpPr>
          <p:cNvPr id="9" name="Tekstvak 8">
            <a:extLst>
              <a:ext uri="{FF2B5EF4-FFF2-40B4-BE49-F238E27FC236}">
                <a16:creationId xmlns:a16="http://schemas.microsoft.com/office/drawing/2014/main" id="{736930A4-5051-FF32-336B-B4B78AD180E4}"/>
              </a:ext>
            </a:extLst>
          </p:cNvPr>
          <p:cNvSpPr txBox="1"/>
          <p:nvPr/>
        </p:nvSpPr>
        <p:spPr>
          <a:xfrm>
            <a:off x="482062" y="1059582"/>
            <a:ext cx="8050378" cy="3970318"/>
          </a:xfrm>
          <a:prstGeom prst="rect">
            <a:avLst/>
          </a:prstGeom>
          <a:noFill/>
        </p:spPr>
        <p:txBody>
          <a:bodyPr wrap="square">
            <a:spAutoFit/>
          </a:bodyPr>
          <a:lstStyle/>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gemeente legt </a:t>
            </a:r>
            <a:r>
              <a:rPr lang="nl-NL" dirty="0">
                <a:latin typeface="Calibri" panose="020F0502020204030204" pitchFamily="34" charset="0"/>
                <a:ea typeface="Times New Roman" panose="02020603050405020304" pitchFamily="18" charset="0"/>
                <a:cs typeface="Times New Roman" panose="02020603050405020304" pitchFamily="18" charset="0"/>
              </a:rPr>
              <a:t>vacuüm </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riolering aan tot de perceelgrens van de woningen en bedrijven in </a:t>
            </a:r>
            <a:r>
              <a:rPr lang="nl-NL" sz="1800" dirty="0" err="1">
                <a:effectLst/>
                <a:latin typeface="Calibri" panose="020F0502020204030204" pitchFamily="34" charset="0"/>
                <a:ea typeface="Times New Roman" panose="02020603050405020304" pitchFamily="18" charset="0"/>
                <a:cs typeface="Times New Roman" panose="02020603050405020304" pitchFamily="18" charset="0"/>
              </a:rPr>
              <a:t>Oosterwold</a:t>
            </a: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Raadsbesluit 26 januari 2023.</a:t>
            </a:r>
          </a:p>
          <a:p>
            <a:pPr marL="742950" lvl="1" indent="-285750">
              <a:buFont typeface="Arial" panose="020B0604020202020204" pitchFamily="34" charset="0"/>
              <a:buChar char="•"/>
            </a:pPr>
            <a:r>
              <a:rPr lang="nl-NL" dirty="0" err="1">
                <a:latin typeface="Calibri" panose="020F0502020204030204" pitchFamily="34" charset="0"/>
                <a:ea typeface="Times New Roman" panose="02020603050405020304" pitchFamily="18" charset="0"/>
                <a:cs typeface="Times New Roman" panose="02020603050405020304" pitchFamily="18" charset="0"/>
              </a:rPr>
              <a:t>Toeleiden</a:t>
            </a:r>
            <a:r>
              <a:rPr lang="nl-NL" dirty="0">
                <a:latin typeface="Calibri" panose="020F0502020204030204" pitchFamily="34" charset="0"/>
                <a:ea typeface="Times New Roman" panose="02020603050405020304" pitchFamily="18" charset="0"/>
                <a:cs typeface="Times New Roman" panose="02020603050405020304" pitchFamily="18" charset="0"/>
              </a:rPr>
              <a:t> kan met vrij verval. </a:t>
            </a:r>
            <a:endParaRPr lang="nl-NL"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nl-NL"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raad wordt voorgesteld om ook het deel tussen de woning en de straat te realiseren. </a:t>
            </a:r>
          </a:p>
          <a:p>
            <a:endParaRPr lang="nl-NL"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De keuze voor een vacuümsysteem is ingegeven doordat deze fysiek goed inpasbaar is en de aanleg daardoor minder overlast veroorzaakt voor bewoners. Andere voordelen zijn de duurzaamheid van het systeem (energieverbruik), lagere zettingsgevoeligheid en het beperkte aantal gemalen dat nodig is. Dit laatste zorgt voor een lagere storingsgevoeligheid, exploitatie, beheer- en onderhoudskosten.</a:t>
            </a:r>
          </a:p>
          <a:p>
            <a:endParaRPr lang="nl-NL" dirty="0"/>
          </a:p>
        </p:txBody>
      </p:sp>
    </p:spTree>
    <p:extLst>
      <p:ext uri="{BB962C8B-B14F-4D97-AF65-F5344CB8AC3E}">
        <p14:creationId xmlns:p14="http://schemas.microsoft.com/office/powerpoint/2010/main" val="206464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D5DF9-9332-60A8-10EA-56196B196FB1}"/>
              </a:ext>
            </a:extLst>
          </p:cNvPr>
          <p:cNvSpPr>
            <a:spLocks noGrp="1"/>
          </p:cNvSpPr>
          <p:nvPr>
            <p:ph type="title"/>
          </p:nvPr>
        </p:nvSpPr>
        <p:spPr>
          <a:xfrm>
            <a:off x="457200" y="400050"/>
            <a:ext cx="2026568" cy="742950"/>
          </a:xfrm>
        </p:spPr>
        <p:txBody>
          <a:bodyPr/>
          <a:lstStyle/>
          <a:p>
            <a:r>
              <a:rPr lang="nl-NL" dirty="0"/>
              <a:t>Preview</a:t>
            </a:r>
          </a:p>
        </p:txBody>
      </p:sp>
      <p:sp>
        <p:nvSpPr>
          <p:cNvPr id="4" name="Tijdelijke aanduiding voor voettekst 3">
            <a:extLst>
              <a:ext uri="{FF2B5EF4-FFF2-40B4-BE49-F238E27FC236}">
                <a16:creationId xmlns:a16="http://schemas.microsoft.com/office/drawing/2014/main" id="{E089461E-F833-9E24-0497-61D1E6BD9B66}"/>
              </a:ext>
            </a:extLst>
          </p:cNvPr>
          <p:cNvSpPr>
            <a:spLocks noGrp="1"/>
          </p:cNvSpPr>
          <p:nvPr>
            <p:ph type="ftr" sz="quarter" idx="11"/>
          </p:nvPr>
        </p:nvSpPr>
        <p:spPr/>
        <p:txBody>
          <a:bodyPr/>
          <a:lstStyle/>
          <a:p>
            <a:r>
              <a:rPr lang="nl-NL" dirty="0"/>
              <a:t>Toelichting PvA IBT 16 maart 2023</a:t>
            </a:r>
          </a:p>
        </p:txBody>
      </p:sp>
      <p:sp>
        <p:nvSpPr>
          <p:cNvPr id="5" name="Tijdelijke aanduiding voor dianummer 4">
            <a:extLst>
              <a:ext uri="{FF2B5EF4-FFF2-40B4-BE49-F238E27FC236}">
                <a16:creationId xmlns:a16="http://schemas.microsoft.com/office/drawing/2014/main" id="{2CEE20A7-6DB8-9A8C-B5E6-FE832BB37316}"/>
              </a:ext>
            </a:extLst>
          </p:cNvPr>
          <p:cNvSpPr>
            <a:spLocks noGrp="1"/>
          </p:cNvSpPr>
          <p:nvPr>
            <p:ph type="sldNum" sz="quarter" idx="12"/>
          </p:nvPr>
        </p:nvSpPr>
        <p:spPr/>
        <p:txBody>
          <a:bodyPr/>
          <a:lstStyle/>
          <a:p>
            <a:fld id="{C4472A07-7C15-44C2-813A-D1E387DBF6CC}" type="slidenum">
              <a:rPr lang="nl-NL" smtClean="0"/>
              <a:t>9</a:t>
            </a:fld>
            <a:endParaRPr lang="nl-NL"/>
          </a:p>
        </p:txBody>
      </p:sp>
      <p:pic>
        <p:nvPicPr>
          <p:cNvPr id="9" name="Afbeelding 8">
            <a:extLst>
              <a:ext uri="{FF2B5EF4-FFF2-40B4-BE49-F238E27FC236}">
                <a16:creationId xmlns:a16="http://schemas.microsoft.com/office/drawing/2014/main" id="{A50F948D-FEE7-76A4-4566-3B56106ED692}"/>
              </a:ext>
            </a:extLst>
          </p:cNvPr>
          <p:cNvPicPr>
            <a:picLocks noChangeAspect="1"/>
          </p:cNvPicPr>
          <p:nvPr/>
        </p:nvPicPr>
        <p:blipFill>
          <a:blip r:embed="rId2"/>
          <a:stretch>
            <a:fillRect/>
          </a:stretch>
        </p:blipFill>
        <p:spPr>
          <a:xfrm>
            <a:off x="3995936" y="400050"/>
            <a:ext cx="3228305" cy="4587974"/>
          </a:xfrm>
          <a:prstGeom prst="rect">
            <a:avLst/>
          </a:prstGeom>
        </p:spPr>
      </p:pic>
    </p:spTree>
    <p:extLst>
      <p:ext uri="{BB962C8B-B14F-4D97-AF65-F5344CB8AC3E}">
        <p14:creationId xmlns:p14="http://schemas.microsoft.com/office/powerpoint/2010/main" val="38483417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jabloon 2018">
  <a:themeElements>
    <a:clrScheme name="budgetcyclus 2019">
      <a:dk1>
        <a:sysClr val="windowText" lastClr="000000"/>
      </a:dk1>
      <a:lt1>
        <a:sysClr val="window" lastClr="FFFFFF"/>
      </a:lt1>
      <a:dk2>
        <a:srgbClr val="6C6787"/>
      </a:dk2>
      <a:lt2>
        <a:srgbClr val="E3E2E8"/>
      </a:lt2>
      <a:accent1>
        <a:srgbClr val="4B7B8A"/>
      </a:accent1>
      <a:accent2>
        <a:srgbClr val="746F8F"/>
      </a:accent2>
      <a:accent3>
        <a:srgbClr val="8D89A4"/>
      </a:accent3>
      <a:accent4>
        <a:srgbClr val="0070C0"/>
      </a:accent4>
      <a:accent5>
        <a:srgbClr val="3BB3A8"/>
      </a:accent5>
      <a:accent6>
        <a:srgbClr val="FFC000"/>
      </a:accent6>
      <a:hlink>
        <a:srgbClr val="0000FF"/>
      </a:hlink>
      <a:folHlink>
        <a:srgbClr val="800080"/>
      </a:folHlink>
    </a:clrScheme>
    <a:fontScheme name="Din-reg">
      <a:majorFont>
        <a:latin typeface="DIN-BoldAlternate"/>
        <a:ea typeface=""/>
        <a:cs typeface=""/>
      </a:majorFont>
      <a:minorFont>
        <a:latin typeface="DIN-Regular"/>
        <a:ea typeface=""/>
        <a:cs typeface=""/>
      </a:minorFont>
    </a:fontScheme>
    <a:fmtScheme name="Helderhei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DC8A95212D9F4EA06B86B4F73F1139" ma:contentTypeVersion="8" ma:contentTypeDescription="Een nieuw document maken." ma:contentTypeScope="" ma:versionID="48d586d05f292fe33a1aee9e681cfa16">
  <xsd:schema xmlns:xsd="http://www.w3.org/2001/XMLSchema" xmlns:xs="http://www.w3.org/2001/XMLSchema" xmlns:p="http://schemas.microsoft.com/office/2006/metadata/properties" xmlns:ns3="75732065-77e8-49de-bab9-ae5e39a7ef75" xmlns:ns4="b26c69ce-d976-4dc7-93a3-e562e0588066" targetNamespace="http://schemas.microsoft.com/office/2006/metadata/properties" ma:root="true" ma:fieldsID="7d0fe4715d94e00dc992e924f6387f62" ns3:_="" ns4:_="">
    <xsd:import namespace="75732065-77e8-49de-bab9-ae5e39a7ef75"/>
    <xsd:import namespace="b26c69ce-d976-4dc7-93a3-e562e058806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732065-77e8-49de-bab9-ae5e39a7e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6c69ce-d976-4dc7-93a3-e562e058806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75732065-77e8-49de-bab9-ae5e39a7ef75" xsi:nil="true"/>
  </documentManagement>
</p:properties>
</file>

<file path=customXml/itemProps1.xml><?xml version="1.0" encoding="utf-8"?>
<ds:datastoreItem xmlns:ds="http://schemas.openxmlformats.org/officeDocument/2006/customXml" ds:itemID="{81ADEE67-6763-4406-AFE2-4441F1B17E68}">
  <ds:schemaRefs>
    <ds:schemaRef ds:uri="http://schemas.microsoft.com/sharepoint/v3/contenttype/forms"/>
  </ds:schemaRefs>
</ds:datastoreItem>
</file>

<file path=customXml/itemProps2.xml><?xml version="1.0" encoding="utf-8"?>
<ds:datastoreItem xmlns:ds="http://schemas.openxmlformats.org/officeDocument/2006/customXml" ds:itemID="{9A4BEF84-5549-4E7C-9CF4-963515C74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732065-77e8-49de-bab9-ae5e39a7ef75"/>
    <ds:schemaRef ds:uri="b26c69ce-d976-4dc7-93a3-e562e05880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2ECA81-F0F3-42FC-B0F6-3962B57CC348}">
  <ds:schemaRefs>
    <ds:schemaRef ds:uri="http://purl.org/dc/dcmitype/"/>
    <ds:schemaRef ds:uri="http://www.w3.org/XML/1998/namespace"/>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b26c69ce-d976-4dc7-93a3-e562e0588066"/>
    <ds:schemaRef ds:uri="75732065-77e8-49de-bab9-ae5e39a7ef75"/>
  </ds:schemaRefs>
</ds:datastoreItem>
</file>

<file path=docProps/app.xml><?xml version="1.0" encoding="utf-8"?>
<Properties xmlns="http://schemas.openxmlformats.org/officeDocument/2006/extended-properties" xmlns:vt="http://schemas.openxmlformats.org/officeDocument/2006/docPropsVTypes">
  <Template>Sjabloon 2019</Template>
  <TotalTime>0</TotalTime>
  <Words>1305</Words>
  <Application>Microsoft Office PowerPoint</Application>
  <PresentationFormat>Diavoorstelling (16:9)</PresentationFormat>
  <Paragraphs>182</Paragraphs>
  <Slides>21</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21</vt:i4>
      </vt:variant>
    </vt:vector>
  </HeadingPairs>
  <TitlesOfParts>
    <vt:vector size="26" baseType="lpstr">
      <vt:lpstr>Arial</vt:lpstr>
      <vt:lpstr>Calibri</vt:lpstr>
      <vt:lpstr>DIN-BoldAlternate</vt:lpstr>
      <vt:lpstr>DIN-Regular</vt:lpstr>
      <vt:lpstr>Sjabloon 2018</vt:lpstr>
      <vt:lpstr>Toelichting  pva IBT Afvalwaterzorg oosterwold klankbordgroep 16-03-2023</vt:lpstr>
      <vt:lpstr>Inhoud van deze presentatie</vt:lpstr>
      <vt:lpstr>In een oogopslag</vt:lpstr>
      <vt:lpstr>Proces</vt:lpstr>
      <vt:lpstr>Aanpassingen PvA</vt:lpstr>
      <vt:lpstr>8 vragen</vt:lpstr>
      <vt:lpstr>In een oogopslag</vt:lpstr>
      <vt:lpstr>Invulling zorgplicht en tijdspad</vt:lpstr>
      <vt:lpstr>Preview</vt:lpstr>
      <vt:lpstr>Afweging &amp; betrouwbaarheid</vt:lpstr>
      <vt:lpstr>Termijn van invulling</vt:lpstr>
      <vt:lpstr>Robuuste en realistische planning</vt:lpstr>
      <vt:lpstr>Werk in uitvoering</vt:lpstr>
      <vt:lpstr>Snelle winst: aansluiten CBA’s in 2023</vt:lpstr>
      <vt:lpstr>Tijdelijke beheersmaatregelen</vt:lpstr>
      <vt:lpstr>Samenspel</vt:lpstr>
      <vt:lpstr>Betrokkenheid Waterschap Zuiderzeeland</vt:lpstr>
      <vt:lpstr>Communicatie</vt:lpstr>
      <vt:lpstr>Calamiteiten</vt:lpstr>
      <vt:lpstr>Calamiteiten stappenplan</vt:lpstr>
      <vt:lpstr>Fasering riolering hoofdwegen</vt:lpstr>
    </vt:vector>
  </TitlesOfParts>
  <Company>Gemeente Almere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Veltkamp CF (Ciske)</dc:creator>
  <cp:lastModifiedBy>Menting DF (Dennis)</cp:lastModifiedBy>
  <cp:revision>101</cp:revision>
  <cp:lastPrinted>2022-12-19T15:19:45Z</cp:lastPrinted>
  <dcterms:created xsi:type="dcterms:W3CDTF">2019-07-05T09:58:42Z</dcterms:created>
  <dcterms:modified xsi:type="dcterms:W3CDTF">2023-03-20T10:15:38Z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0x010100B3DC8A95212D9F4EA06B86B4F73F1139</vt:lpwstr>
  </property>
</Properties>
</file>